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7" r:id="rId3"/>
    <p:sldId id="273" r:id="rId4"/>
    <p:sldId id="274" r:id="rId5"/>
    <p:sldId id="275" r:id="rId6"/>
    <p:sldId id="276" r:id="rId7"/>
    <p:sldId id="260" r:id="rId8"/>
    <p:sldId id="279" r:id="rId9"/>
    <p:sldId id="280" r:id="rId10"/>
    <p:sldId id="277" r:id="rId11"/>
    <p:sldId id="261" r:id="rId12"/>
    <p:sldId id="264" r:id="rId13"/>
    <p:sldId id="281" r:id="rId14"/>
    <p:sldId id="266" r:id="rId15"/>
    <p:sldId id="267" r:id="rId16"/>
    <p:sldId id="284" r:id="rId17"/>
    <p:sldId id="282" r:id="rId18"/>
    <p:sldId id="272" r:id="rId19"/>
    <p:sldId id="269" r:id="rId20"/>
    <p:sldId id="270" r:id="rId21"/>
    <p:sldId id="271" r:id="rId22"/>
    <p:sldId id="283" r:id="rId2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4660"/>
  </p:normalViewPr>
  <p:slideViewPr>
    <p:cSldViewPr snapToGrid="0">
      <p:cViewPr varScale="1">
        <p:scale>
          <a:sx n="80" d="100"/>
          <a:sy n="80" d="100"/>
        </p:scale>
        <p:origin x="48" y="2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29BA70-C309-4027-A1E4-C4331E05A61A}"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7C4347A5-3A2A-411B-B40A-679DB382E531}">
      <dgm:prSet/>
      <dgm:spPr/>
      <dgm:t>
        <a:bodyPr/>
        <a:lstStyle/>
        <a:p>
          <a:r>
            <a:rPr lang="en-US" b="0" i="0"/>
            <a:t>From the given data, I aim to select only necessary columns and add more feature-enriched columns.</a:t>
          </a:r>
          <a:endParaRPr lang="en-US"/>
        </a:p>
      </dgm:t>
    </dgm:pt>
    <dgm:pt modelId="{B82D3538-0F24-4783-8C3B-606E343727B1}" type="parTrans" cxnId="{6A4B50B2-BAF7-4F50-B813-89BFCC792033}">
      <dgm:prSet/>
      <dgm:spPr/>
      <dgm:t>
        <a:bodyPr/>
        <a:lstStyle/>
        <a:p>
          <a:endParaRPr lang="en-US"/>
        </a:p>
      </dgm:t>
    </dgm:pt>
    <dgm:pt modelId="{306F4E58-F9F9-4378-AB43-1B2B774F6A72}" type="sibTrans" cxnId="{6A4B50B2-BAF7-4F50-B813-89BFCC792033}">
      <dgm:prSet/>
      <dgm:spPr/>
      <dgm:t>
        <a:bodyPr/>
        <a:lstStyle/>
        <a:p>
          <a:endParaRPr lang="en-US"/>
        </a:p>
      </dgm:t>
    </dgm:pt>
    <dgm:pt modelId="{8407D5CF-9610-4804-82DD-504E4708182A}">
      <dgm:prSet/>
      <dgm:spPr/>
      <dgm:t>
        <a:bodyPr/>
        <a:lstStyle/>
        <a:p>
          <a:r>
            <a:rPr lang="en-US" b="0" i="0"/>
            <a:t>The primary focus is on inspection scores, which we want to analyze by grouping them first. </a:t>
          </a:r>
          <a:endParaRPr lang="en-US"/>
        </a:p>
      </dgm:t>
    </dgm:pt>
    <dgm:pt modelId="{0004B681-784B-49E1-B2BD-BD78111056F6}" type="parTrans" cxnId="{BB453B0A-FC29-4796-A6A8-429E20D14392}">
      <dgm:prSet/>
      <dgm:spPr/>
      <dgm:t>
        <a:bodyPr/>
        <a:lstStyle/>
        <a:p>
          <a:endParaRPr lang="en-US"/>
        </a:p>
      </dgm:t>
    </dgm:pt>
    <dgm:pt modelId="{A0450360-D320-4F50-90F1-04BC1461D1BA}" type="sibTrans" cxnId="{BB453B0A-FC29-4796-A6A8-429E20D14392}">
      <dgm:prSet/>
      <dgm:spPr/>
      <dgm:t>
        <a:bodyPr/>
        <a:lstStyle/>
        <a:p>
          <a:endParaRPr lang="en-US"/>
        </a:p>
      </dgm:t>
    </dgm:pt>
    <dgm:pt modelId="{944BAB2F-DB29-4D0B-B087-1B3AFA36873C}">
      <dgm:prSet/>
      <dgm:spPr/>
      <dgm:t>
        <a:bodyPr/>
        <a:lstStyle/>
        <a:p>
          <a:r>
            <a:rPr lang="en-US" b="0" i="0"/>
            <a:t>We'll then examine the types of inspections they underwent, which are already categorized as scheduled or unscheduled. </a:t>
          </a:r>
          <a:endParaRPr lang="en-US"/>
        </a:p>
      </dgm:t>
    </dgm:pt>
    <dgm:pt modelId="{1A3155D5-CF10-4525-932A-A90F95535E5A}" type="parTrans" cxnId="{F21B617C-D8E9-4C23-B708-4628AABD760E}">
      <dgm:prSet/>
      <dgm:spPr/>
      <dgm:t>
        <a:bodyPr/>
        <a:lstStyle/>
        <a:p>
          <a:endParaRPr lang="en-US"/>
        </a:p>
      </dgm:t>
    </dgm:pt>
    <dgm:pt modelId="{158DDBBD-621E-4F8B-AAD1-E28FC7B729E8}" type="sibTrans" cxnId="{F21B617C-D8E9-4C23-B708-4628AABD760E}">
      <dgm:prSet/>
      <dgm:spPr/>
      <dgm:t>
        <a:bodyPr/>
        <a:lstStyle/>
        <a:p>
          <a:endParaRPr lang="en-US"/>
        </a:p>
      </dgm:t>
    </dgm:pt>
    <dgm:pt modelId="{B4FF201A-1EFA-408F-B0C0-04D514F252D5}">
      <dgm:prSet/>
      <dgm:spPr/>
      <dgm:t>
        <a:bodyPr/>
        <a:lstStyle/>
        <a:p>
          <a:r>
            <a:rPr lang="en-US" b="0" i="0"/>
            <a:t>Additionally, the data identifies risk categories as low risk, moderate risk, and high risk. </a:t>
          </a:r>
          <a:endParaRPr lang="en-US"/>
        </a:p>
      </dgm:t>
    </dgm:pt>
    <dgm:pt modelId="{D4BECE86-51FA-46C1-896C-AE5BC70034F0}" type="parTrans" cxnId="{24253651-4AB2-4244-AA6A-39535A6F65F0}">
      <dgm:prSet/>
      <dgm:spPr/>
      <dgm:t>
        <a:bodyPr/>
        <a:lstStyle/>
        <a:p>
          <a:endParaRPr lang="en-US"/>
        </a:p>
      </dgm:t>
    </dgm:pt>
    <dgm:pt modelId="{2B384F09-121E-4441-B7AE-C650541283A3}" type="sibTrans" cxnId="{24253651-4AB2-4244-AA6A-39535A6F65F0}">
      <dgm:prSet/>
      <dgm:spPr/>
      <dgm:t>
        <a:bodyPr/>
        <a:lstStyle/>
        <a:p>
          <a:endParaRPr lang="en-US"/>
        </a:p>
      </dgm:t>
    </dgm:pt>
    <dgm:pt modelId="{D252132F-4CE2-4C46-89B7-DC19B6E8DAAE}">
      <dgm:prSet/>
      <dgm:spPr/>
      <dgm:t>
        <a:bodyPr/>
        <a:lstStyle/>
        <a:p>
          <a:r>
            <a:rPr lang="en-US" b="0" i="0"/>
            <a:t>We'll also consider the violation description and inspection year.</a:t>
          </a:r>
          <a:endParaRPr lang="en-US"/>
        </a:p>
      </dgm:t>
    </dgm:pt>
    <dgm:pt modelId="{8A0CA0A2-5578-43D8-A02B-94C991516EA4}" type="parTrans" cxnId="{774B2045-AAC4-4326-9801-02154F514B7E}">
      <dgm:prSet/>
      <dgm:spPr/>
      <dgm:t>
        <a:bodyPr/>
        <a:lstStyle/>
        <a:p>
          <a:endParaRPr lang="en-US"/>
        </a:p>
      </dgm:t>
    </dgm:pt>
    <dgm:pt modelId="{57AB8EA7-9913-42B3-BFBC-EA9B8E608644}" type="sibTrans" cxnId="{774B2045-AAC4-4326-9801-02154F514B7E}">
      <dgm:prSet/>
      <dgm:spPr/>
      <dgm:t>
        <a:bodyPr/>
        <a:lstStyle/>
        <a:p>
          <a:endParaRPr lang="en-US"/>
        </a:p>
      </dgm:t>
    </dgm:pt>
    <dgm:pt modelId="{C93B6702-FF3C-444D-B3B4-37019277BAB8}" type="pres">
      <dgm:prSet presAssocID="{8229BA70-C309-4027-A1E4-C4331E05A61A}" presName="outerComposite" presStyleCnt="0">
        <dgm:presLayoutVars>
          <dgm:chMax val="5"/>
          <dgm:dir/>
          <dgm:resizeHandles val="exact"/>
        </dgm:presLayoutVars>
      </dgm:prSet>
      <dgm:spPr/>
    </dgm:pt>
    <dgm:pt modelId="{05966E5B-A1C4-4B17-9817-22D7F4C4A2B1}" type="pres">
      <dgm:prSet presAssocID="{8229BA70-C309-4027-A1E4-C4331E05A61A}" presName="dummyMaxCanvas" presStyleCnt="0">
        <dgm:presLayoutVars/>
      </dgm:prSet>
      <dgm:spPr/>
    </dgm:pt>
    <dgm:pt modelId="{380713B4-1E37-406D-93A9-A759C05D4F21}" type="pres">
      <dgm:prSet presAssocID="{8229BA70-C309-4027-A1E4-C4331E05A61A}" presName="FiveNodes_1" presStyleLbl="node1" presStyleIdx="0" presStyleCnt="5">
        <dgm:presLayoutVars>
          <dgm:bulletEnabled val="1"/>
        </dgm:presLayoutVars>
      </dgm:prSet>
      <dgm:spPr/>
    </dgm:pt>
    <dgm:pt modelId="{96FD0A55-C10A-4A23-A7D2-3D4D5FEF93C6}" type="pres">
      <dgm:prSet presAssocID="{8229BA70-C309-4027-A1E4-C4331E05A61A}" presName="FiveNodes_2" presStyleLbl="node1" presStyleIdx="1" presStyleCnt="5">
        <dgm:presLayoutVars>
          <dgm:bulletEnabled val="1"/>
        </dgm:presLayoutVars>
      </dgm:prSet>
      <dgm:spPr/>
    </dgm:pt>
    <dgm:pt modelId="{BF78E926-BC5E-4736-87D5-D9204E8E4CEB}" type="pres">
      <dgm:prSet presAssocID="{8229BA70-C309-4027-A1E4-C4331E05A61A}" presName="FiveNodes_3" presStyleLbl="node1" presStyleIdx="2" presStyleCnt="5">
        <dgm:presLayoutVars>
          <dgm:bulletEnabled val="1"/>
        </dgm:presLayoutVars>
      </dgm:prSet>
      <dgm:spPr/>
    </dgm:pt>
    <dgm:pt modelId="{CAA118C8-64B5-417B-A86C-A7B95C5F86CB}" type="pres">
      <dgm:prSet presAssocID="{8229BA70-C309-4027-A1E4-C4331E05A61A}" presName="FiveNodes_4" presStyleLbl="node1" presStyleIdx="3" presStyleCnt="5">
        <dgm:presLayoutVars>
          <dgm:bulletEnabled val="1"/>
        </dgm:presLayoutVars>
      </dgm:prSet>
      <dgm:spPr/>
    </dgm:pt>
    <dgm:pt modelId="{A435AB4F-B62B-4AFF-AE8C-75E8B1C61D65}" type="pres">
      <dgm:prSet presAssocID="{8229BA70-C309-4027-A1E4-C4331E05A61A}" presName="FiveNodes_5" presStyleLbl="node1" presStyleIdx="4" presStyleCnt="5">
        <dgm:presLayoutVars>
          <dgm:bulletEnabled val="1"/>
        </dgm:presLayoutVars>
      </dgm:prSet>
      <dgm:spPr/>
    </dgm:pt>
    <dgm:pt modelId="{11C28F0D-E352-4984-A55E-B91BF1004BEA}" type="pres">
      <dgm:prSet presAssocID="{8229BA70-C309-4027-A1E4-C4331E05A61A}" presName="FiveConn_1-2" presStyleLbl="fgAccFollowNode1" presStyleIdx="0" presStyleCnt="4">
        <dgm:presLayoutVars>
          <dgm:bulletEnabled val="1"/>
        </dgm:presLayoutVars>
      </dgm:prSet>
      <dgm:spPr/>
    </dgm:pt>
    <dgm:pt modelId="{46E8C58C-44B5-4153-9B8B-18449F21BD8D}" type="pres">
      <dgm:prSet presAssocID="{8229BA70-C309-4027-A1E4-C4331E05A61A}" presName="FiveConn_2-3" presStyleLbl="fgAccFollowNode1" presStyleIdx="1" presStyleCnt="4">
        <dgm:presLayoutVars>
          <dgm:bulletEnabled val="1"/>
        </dgm:presLayoutVars>
      </dgm:prSet>
      <dgm:spPr/>
    </dgm:pt>
    <dgm:pt modelId="{DDACE98B-8149-4DEA-87E7-A5D1E6C320DA}" type="pres">
      <dgm:prSet presAssocID="{8229BA70-C309-4027-A1E4-C4331E05A61A}" presName="FiveConn_3-4" presStyleLbl="fgAccFollowNode1" presStyleIdx="2" presStyleCnt="4">
        <dgm:presLayoutVars>
          <dgm:bulletEnabled val="1"/>
        </dgm:presLayoutVars>
      </dgm:prSet>
      <dgm:spPr/>
    </dgm:pt>
    <dgm:pt modelId="{CBB41D90-9605-4CCE-AA92-E5C7C3A3A02C}" type="pres">
      <dgm:prSet presAssocID="{8229BA70-C309-4027-A1E4-C4331E05A61A}" presName="FiveConn_4-5" presStyleLbl="fgAccFollowNode1" presStyleIdx="3" presStyleCnt="4">
        <dgm:presLayoutVars>
          <dgm:bulletEnabled val="1"/>
        </dgm:presLayoutVars>
      </dgm:prSet>
      <dgm:spPr/>
    </dgm:pt>
    <dgm:pt modelId="{453E39F7-81A8-4373-AE96-64F1EF639B9F}" type="pres">
      <dgm:prSet presAssocID="{8229BA70-C309-4027-A1E4-C4331E05A61A}" presName="FiveNodes_1_text" presStyleLbl="node1" presStyleIdx="4" presStyleCnt="5">
        <dgm:presLayoutVars>
          <dgm:bulletEnabled val="1"/>
        </dgm:presLayoutVars>
      </dgm:prSet>
      <dgm:spPr/>
    </dgm:pt>
    <dgm:pt modelId="{0DAE5B74-7387-46D7-9000-DA7249399823}" type="pres">
      <dgm:prSet presAssocID="{8229BA70-C309-4027-A1E4-C4331E05A61A}" presName="FiveNodes_2_text" presStyleLbl="node1" presStyleIdx="4" presStyleCnt="5">
        <dgm:presLayoutVars>
          <dgm:bulletEnabled val="1"/>
        </dgm:presLayoutVars>
      </dgm:prSet>
      <dgm:spPr/>
    </dgm:pt>
    <dgm:pt modelId="{D166FE6D-4FD2-4566-B17E-7D3777953194}" type="pres">
      <dgm:prSet presAssocID="{8229BA70-C309-4027-A1E4-C4331E05A61A}" presName="FiveNodes_3_text" presStyleLbl="node1" presStyleIdx="4" presStyleCnt="5">
        <dgm:presLayoutVars>
          <dgm:bulletEnabled val="1"/>
        </dgm:presLayoutVars>
      </dgm:prSet>
      <dgm:spPr/>
    </dgm:pt>
    <dgm:pt modelId="{4D8BAAEF-7CA5-4305-B849-F0D81EB9FCE3}" type="pres">
      <dgm:prSet presAssocID="{8229BA70-C309-4027-A1E4-C4331E05A61A}" presName="FiveNodes_4_text" presStyleLbl="node1" presStyleIdx="4" presStyleCnt="5">
        <dgm:presLayoutVars>
          <dgm:bulletEnabled val="1"/>
        </dgm:presLayoutVars>
      </dgm:prSet>
      <dgm:spPr/>
    </dgm:pt>
    <dgm:pt modelId="{DD16B615-4414-4884-B430-543218429DFA}" type="pres">
      <dgm:prSet presAssocID="{8229BA70-C309-4027-A1E4-C4331E05A61A}" presName="FiveNodes_5_text" presStyleLbl="node1" presStyleIdx="4" presStyleCnt="5">
        <dgm:presLayoutVars>
          <dgm:bulletEnabled val="1"/>
        </dgm:presLayoutVars>
      </dgm:prSet>
      <dgm:spPr/>
    </dgm:pt>
  </dgm:ptLst>
  <dgm:cxnLst>
    <dgm:cxn modelId="{90F5E802-CD1D-46EA-8685-66A92D86415C}" type="presOf" srcId="{944BAB2F-DB29-4D0B-B087-1B3AFA36873C}" destId="{BF78E926-BC5E-4736-87D5-D9204E8E4CEB}" srcOrd="0" destOrd="0" presId="urn:microsoft.com/office/officeart/2005/8/layout/vProcess5"/>
    <dgm:cxn modelId="{BB453B0A-FC29-4796-A6A8-429E20D14392}" srcId="{8229BA70-C309-4027-A1E4-C4331E05A61A}" destId="{8407D5CF-9610-4804-82DD-504E4708182A}" srcOrd="1" destOrd="0" parTransId="{0004B681-784B-49E1-B2BD-BD78111056F6}" sibTransId="{A0450360-D320-4F50-90F1-04BC1461D1BA}"/>
    <dgm:cxn modelId="{1C81160D-3BD5-47A0-AA48-2ABE64E47D43}" type="presOf" srcId="{944BAB2F-DB29-4D0B-B087-1B3AFA36873C}" destId="{D166FE6D-4FD2-4566-B17E-7D3777953194}" srcOrd="1" destOrd="0" presId="urn:microsoft.com/office/officeart/2005/8/layout/vProcess5"/>
    <dgm:cxn modelId="{01560634-C9A1-4E18-BB79-CC3425A15016}" type="presOf" srcId="{8229BA70-C309-4027-A1E4-C4331E05A61A}" destId="{C93B6702-FF3C-444D-B3B4-37019277BAB8}" srcOrd="0" destOrd="0" presId="urn:microsoft.com/office/officeart/2005/8/layout/vProcess5"/>
    <dgm:cxn modelId="{774B2045-AAC4-4326-9801-02154F514B7E}" srcId="{8229BA70-C309-4027-A1E4-C4331E05A61A}" destId="{D252132F-4CE2-4C46-89B7-DC19B6E8DAAE}" srcOrd="4" destOrd="0" parTransId="{8A0CA0A2-5578-43D8-A02B-94C991516EA4}" sibTransId="{57AB8EA7-9913-42B3-BFBC-EA9B8E608644}"/>
    <dgm:cxn modelId="{9C9F7E4C-DA30-475C-866E-2048B382B287}" type="presOf" srcId="{158DDBBD-621E-4F8B-AAD1-E28FC7B729E8}" destId="{DDACE98B-8149-4DEA-87E7-A5D1E6C320DA}" srcOrd="0" destOrd="0" presId="urn:microsoft.com/office/officeart/2005/8/layout/vProcess5"/>
    <dgm:cxn modelId="{3872574D-45D4-419F-B26C-D82940C9A415}" type="presOf" srcId="{2B384F09-121E-4441-B7AE-C650541283A3}" destId="{CBB41D90-9605-4CCE-AA92-E5C7C3A3A02C}" srcOrd="0" destOrd="0" presId="urn:microsoft.com/office/officeart/2005/8/layout/vProcess5"/>
    <dgm:cxn modelId="{24253651-4AB2-4244-AA6A-39535A6F65F0}" srcId="{8229BA70-C309-4027-A1E4-C4331E05A61A}" destId="{B4FF201A-1EFA-408F-B0C0-04D514F252D5}" srcOrd="3" destOrd="0" parTransId="{D4BECE86-51FA-46C1-896C-AE5BC70034F0}" sibTransId="{2B384F09-121E-4441-B7AE-C650541283A3}"/>
    <dgm:cxn modelId="{3FC8B555-B426-4D47-ACD0-AEBDAF6AF4E6}" type="presOf" srcId="{306F4E58-F9F9-4378-AB43-1B2B774F6A72}" destId="{11C28F0D-E352-4984-A55E-B91BF1004BEA}" srcOrd="0" destOrd="0" presId="urn:microsoft.com/office/officeart/2005/8/layout/vProcess5"/>
    <dgm:cxn modelId="{F21B617C-D8E9-4C23-B708-4628AABD760E}" srcId="{8229BA70-C309-4027-A1E4-C4331E05A61A}" destId="{944BAB2F-DB29-4D0B-B087-1B3AFA36873C}" srcOrd="2" destOrd="0" parTransId="{1A3155D5-CF10-4525-932A-A90F95535E5A}" sibTransId="{158DDBBD-621E-4F8B-AAD1-E28FC7B729E8}"/>
    <dgm:cxn modelId="{172841A9-3ACF-4066-8480-EC60D1000533}" type="presOf" srcId="{A0450360-D320-4F50-90F1-04BC1461D1BA}" destId="{46E8C58C-44B5-4153-9B8B-18449F21BD8D}" srcOrd="0" destOrd="0" presId="urn:microsoft.com/office/officeart/2005/8/layout/vProcess5"/>
    <dgm:cxn modelId="{E4B2B7AD-9D5B-4C86-8723-F8D16D3670B9}" type="presOf" srcId="{B4FF201A-1EFA-408F-B0C0-04D514F252D5}" destId="{CAA118C8-64B5-417B-A86C-A7B95C5F86CB}" srcOrd="0" destOrd="0" presId="urn:microsoft.com/office/officeart/2005/8/layout/vProcess5"/>
    <dgm:cxn modelId="{6A4B50B2-BAF7-4F50-B813-89BFCC792033}" srcId="{8229BA70-C309-4027-A1E4-C4331E05A61A}" destId="{7C4347A5-3A2A-411B-B40A-679DB382E531}" srcOrd="0" destOrd="0" parTransId="{B82D3538-0F24-4783-8C3B-606E343727B1}" sibTransId="{306F4E58-F9F9-4378-AB43-1B2B774F6A72}"/>
    <dgm:cxn modelId="{C38AB4B6-3CD9-4A64-B3A1-A35C8BD85F09}" type="presOf" srcId="{7C4347A5-3A2A-411B-B40A-679DB382E531}" destId="{453E39F7-81A8-4373-AE96-64F1EF639B9F}" srcOrd="1" destOrd="0" presId="urn:microsoft.com/office/officeart/2005/8/layout/vProcess5"/>
    <dgm:cxn modelId="{C3967EBD-D272-4976-8350-F90C9AE1492E}" type="presOf" srcId="{8407D5CF-9610-4804-82DD-504E4708182A}" destId="{96FD0A55-C10A-4A23-A7D2-3D4D5FEF93C6}" srcOrd="0" destOrd="0" presId="urn:microsoft.com/office/officeart/2005/8/layout/vProcess5"/>
    <dgm:cxn modelId="{FD3B71CA-574A-4DD6-895E-D3F199BF43E7}" type="presOf" srcId="{7C4347A5-3A2A-411B-B40A-679DB382E531}" destId="{380713B4-1E37-406D-93A9-A759C05D4F21}" srcOrd="0" destOrd="0" presId="urn:microsoft.com/office/officeart/2005/8/layout/vProcess5"/>
    <dgm:cxn modelId="{96AB2ED9-922A-42EF-A125-B8BF9623BA54}" type="presOf" srcId="{8407D5CF-9610-4804-82DD-504E4708182A}" destId="{0DAE5B74-7387-46D7-9000-DA7249399823}" srcOrd="1" destOrd="0" presId="urn:microsoft.com/office/officeart/2005/8/layout/vProcess5"/>
    <dgm:cxn modelId="{6853A4DA-45FE-4593-8201-1D9DE6FF5929}" type="presOf" srcId="{B4FF201A-1EFA-408F-B0C0-04D514F252D5}" destId="{4D8BAAEF-7CA5-4305-B849-F0D81EB9FCE3}" srcOrd="1" destOrd="0" presId="urn:microsoft.com/office/officeart/2005/8/layout/vProcess5"/>
    <dgm:cxn modelId="{DD096CE7-AC01-4761-AB25-A6F1F0758E1A}" type="presOf" srcId="{D252132F-4CE2-4C46-89B7-DC19B6E8DAAE}" destId="{DD16B615-4414-4884-B430-543218429DFA}" srcOrd="1" destOrd="0" presId="urn:microsoft.com/office/officeart/2005/8/layout/vProcess5"/>
    <dgm:cxn modelId="{05F7F4F6-E3B4-4A06-AAF5-D2BEB5DF201C}" type="presOf" srcId="{D252132F-4CE2-4C46-89B7-DC19B6E8DAAE}" destId="{A435AB4F-B62B-4AFF-AE8C-75E8B1C61D65}" srcOrd="0" destOrd="0" presId="urn:microsoft.com/office/officeart/2005/8/layout/vProcess5"/>
    <dgm:cxn modelId="{1FE30A05-FB5C-4703-8F7A-5C12D051DB17}" type="presParOf" srcId="{C93B6702-FF3C-444D-B3B4-37019277BAB8}" destId="{05966E5B-A1C4-4B17-9817-22D7F4C4A2B1}" srcOrd="0" destOrd="0" presId="urn:microsoft.com/office/officeart/2005/8/layout/vProcess5"/>
    <dgm:cxn modelId="{E9E6D08C-3AD7-4846-B03E-632C778B958D}" type="presParOf" srcId="{C93B6702-FF3C-444D-B3B4-37019277BAB8}" destId="{380713B4-1E37-406D-93A9-A759C05D4F21}" srcOrd="1" destOrd="0" presId="urn:microsoft.com/office/officeart/2005/8/layout/vProcess5"/>
    <dgm:cxn modelId="{4E1646B8-21B1-4B84-A949-6874A4671F4C}" type="presParOf" srcId="{C93B6702-FF3C-444D-B3B4-37019277BAB8}" destId="{96FD0A55-C10A-4A23-A7D2-3D4D5FEF93C6}" srcOrd="2" destOrd="0" presId="urn:microsoft.com/office/officeart/2005/8/layout/vProcess5"/>
    <dgm:cxn modelId="{ED0E3876-1C37-4801-9AC9-83424E56DBC6}" type="presParOf" srcId="{C93B6702-FF3C-444D-B3B4-37019277BAB8}" destId="{BF78E926-BC5E-4736-87D5-D9204E8E4CEB}" srcOrd="3" destOrd="0" presId="urn:microsoft.com/office/officeart/2005/8/layout/vProcess5"/>
    <dgm:cxn modelId="{346F4683-B047-4DB7-B520-BF536D5CA309}" type="presParOf" srcId="{C93B6702-FF3C-444D-B3B4-37019277BAB8}" destId="{CAA118C8-64B5-417B-A86C-A7B95C5F86CB}" srcOrd="4" destOrd="0" presId="urn:microsoft.com/office/officeart/2005/8/layout/vProcess5"/>
    <dgm:cxn modelId="{34DA95CD-E6BE-4A49-BDF7-7B3C5B21CFD9}" type="presParOf" srcId="{C93B6702-FF3C-444D-B3B4-37019277BAB8}" destId="{A435AB4F-B62B-4AFF-AE8C-75E8B1C61D65}" srcOrd="5" destOrd="0" presId="urn:microsoft.com/office/officeart/2005/8/layout/vProcess5"/>
    <dgm:cxn modelId="{E1C85B05-8BDF-42FF-AEE4-8218901454A9}" type="presParOf" srcId="{C93B6702-FF3C-444D-B3B4-37019277BAB8}" destId="{11C28F0D-E352-4984-A55E-B91BF1004BEA}" srcOrd="6" destOrd="0" presId="urn:microsoft.com/office/officeart/2005/8/layout/vProcess5"/>
    <dgm:cxn modelId="{37DE6062-0B36-4445-A824-BAA5C130BBAA}" type="presParOf" srcId="{C93B6702-FF3C-444D-B3B4-37019277BAB8}" destId="{46E8C58C-44B5-4153-9B8B-18449F21BD8D}" srcOrd="7" destOrd="0" presId="urn:microsoft.com/office/officeart/2005/8/layout/vProcess5"/>
    <dgm:cxn modelId="{1CC0A4AD-E210-4FAC-922D-171D9B8E4499}" type="presParOf" srcId="{C93B6702-FF3C-444D-B3B4-37019277BAB8}" destId="{DDACE98B-8149-4DEA-87E7-A5D1E6C320DA}" srcOrd="8" destOrd="0" presId="urn:microsoft.com/office/officeart/2005/8/layout/vProcess5"/>
    <dgm:cxn modelId="{706EA99C-DC00-4696-8B0A-4819662AA381}" type="presParOf" srcId="{C93B6702-FF3C-444D-B3B4-37019277BAB8}" destId="{CBB41D90-9605-4CCE-AA92-E5C7C3A3A02C}" srcOrd="9" destOrd="0" presId="urn:microsoft.com/office/officeart/2005/8/layout/vProcess5"/>
    <dgm:cxn modelId="{1CF13EEA-384A-4266-AF50-45AF3563C904}" type="presParOf" srcId="{C93B6702-FF3C-444D-B3B4-37019277BAB8}" destId="{453E39F7-81A8-4373-AE96-64F1EF639B9F}" srcOrd="10" destOrd="0" presId="urn:microsoft.com/office/officeart/2005/8/layout/vProcess5"/>
    <dgm:cxn modelId="{157333E9-A535-48DC-A7CB-5093541648C3}" type="presParOf" srcId="{C93B6702-FF3C-444D-B3B4-37019277BAB8}" destId="{0DAE5B74-7387-46D7-9000-DA7249399823}" srcOrd="11" destOrd="0" presId="urn:microsoft.com/office/officeart/2005/8/layout/vProcess5"/>
    <dgm:cxn modelId="{2E551BAE-E0D0-4F0C-BB24-6131C17B6C68}" type="presParOf" srcId="{C93B6702-FF3C-444D-B3B4-37019277BAB8}" destId="{D166FE6D-4FD2-4566-B17E-7D3777953194}" srcOrd="12" destOrd="0" presId="urn:microsoft.com/office/officeart/2005/8/layout/vProcess5"/>
    <dgm:cxn modelId="{7819D57C-8F18-4357-B75C-CAD8DDA0811C}" type="presParOf" srcId="{C93B6702-FF3C-444D-B3B4-37019277BAB8}" destId="{4D8BAAEF-7CA5-4305-B849-F0D81EB9FCE3}" srcOrd="13" destOrd="0" presId="urn:microsoft.com/office/officeart/2005/8/layout/vProcess5"/>
    <dgm:cxn modelId="{0096DB58-7533-4011-A78B-D7E8BF0B5680}" type="presParOf" srcId="{C93B6702-FF3C-444D-B3B4-37019277BAB8}" destId="{DD16B615-4414-4884-B430-543218429DFA}"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86FFDD-A146-4201-BF29-3868C8F76968}"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D23379EC-7A34-49DB-B51C-B6E5167D5D9F}">
      <dgm:prSet/>
      <dgm:spPr/>
      <dgm:t>
        <a:bodyPr/>
        <a:lstStyle/>
        <a:p>
          <a:r>
            <a:rPr lang="en-US" b="0" i="0"/>
            <a:t>For the risk category effect on public health, I am initiating two columns: one for risk category and another for ratings based on the risk.</a:t>
          </a:r>
          <a:endParaRPr lang="en-US"/>
        </a:p>
      </dgm:t>
    </dgm:pt>
    <dgm:pt modelId="{06F77693-440E-4627-9FAD-94B5265689BD}" type="parTrans" cxnId="{ACB845E0-A436-4C4B-A0D4-992D29AA3A67}">
      <dgm:prSet/>
      <dgm:spPr/>
      <dgm:t>
        <a:bodyPr/>
        <a:lstStyle/>
        <a:p>
          <a:endParaRPr lang="en-US"/>
        </a:p>
      </dgm:t>
    </dgm:pt>
    <dgm:pt modelId="{1DFDB24D-9D8F-48F8-8839-CF4C5F5EC2F8}" type="sibTrans" cxnId="{ACB845E0-A436-4C4B-A0D4-992D29AA3A67}">
      <dgm:prSet/>
      <dgm:spPr/>
      <dgm:t>
        <a:bodyPr/>
        <a:lstStyle/>
        <a:p>
          <a:endParaRPr lang="en-US"/>
        </a:p>
      </dgm:t>
    </dgm:pt>
    <dgm:pt modelId="{D9BF99EE-B49E-45B5-8B8F-BBE8C2A40669}">
      <dgm:prSet/>
      <dgm:spPr/>
      <dgm:t>
        <a:bodyPr/>
        <a:lstStyle/>
        <a:p>
          <a:r>
            <a:rPr lang="en-US" b="0" i="0"/>
            <a:t>High Risk with a risk of foodborne illness, they will be assigned a rating of 0 stars.</a:t>
          </a:r>
          <a:endParaRPr lang="en-US"/>
        </a:p>
      </dgm:t>
    </dgm:pt>
    <dgm:pt modelId="{C4FEA741-F8FD-4217-9899-AFBC5EDFB13B}" type="parTrans" cxnId="{EC2F5661-92E3-4E0C-9CC1-258BE32D59F6}">
      <dgm:prSet/>
      <dgm:spPr/>
      <dgm:t>
        <a:bodyPr/>
        <a:lstStyle/>
        <a:p>
          <a:endParaRPr lang="en-US"/>
        </a:p>
      </dgm:t>
    </dgm:pt>
    <dgm:pt modelId="{8D8CB989-005D-4152-9B35-A844759CA437}" type="sibTrans" cxnId="{EC2F5661-92E3-4E0C-9CC1-258BE32D59F6}">
      <dgm:prSet/>
      <dgm:spPr/>
      <dgm:t>
        <a:bodyPr/>
        <a:lstStyle/>
        <a:p>
          <a:endParaRPr lang="en-US"/>
        </a:p>
      </dgm:t>
    </dgm:pt>
    <dgm:pt modelId="{8BE8428A-D7E9-40BD-B552-854B3C701F9A}">
      <dgm:prSet/>
      <dgm:spPr/>
      <dgm:t>
        <a:bodyPr/>
        <a:lstStyle/>
        <a:p>
          <a:r>
            <a:rPr lang="en-US" b="0" i="0"/>
            <a:t>Moderate Risk with a risk of </a:t>
          </a:r>
          <a:r>
            <a:rPr lang="de-DE" b="0" i="0"/>
            <a:t>Dizziness</a:t>
          </a:r>
          <a:r>
            <a:rPr lang="en-US" b="0" i="0"/>
            <a:t> will receive ratings of 3 .5 stars.</a:t>
          </a:r>
          <a:endParaRPr lang="en-US"/>
        </a:p>
      </dgm:t>
    </dgm:pt>
    <dgm:pt modelId="{5DA636CC-E53A-4B15-910C-2E494157939A}" type="parTrans" cxnId="{82037AE5-F18F-4588-8F8D-493FA93C0968}">
      <dgm:prSet/>
      <dgm:spPr/>
      <dgm:t>
        <a:bodyPr/>
        <a:lstStyle/>
        <a:p>
          <a:endParaRPr lang="en-US"/>
        </a:p>
      </dgm:t>
    </dgm:pt>
    <dgm:pt modelId="{69AD0B5E-962D-489B-AE5A-28177D4975D3}" type="sibTrans" cxnId="{82037AE5-F18F-4588-8F8D-493FA93C0968}">
      <dgm:prSet/>
      <dgm:spPr/>
      <dgm:t>
        <a:bodyPr/>
        <a:lstStyle/>
        <a:p>
          <a:endParaRPr lang="en-US"/>
        </a:p>
      </dgm:t>
    </dgm:pt>
    <dgm:pt modelId="{11EED2C5-1BAF-456B-9BE0-0D9AFBDD8D8D}">
      <dgm:prSet/>
      <dgm:spPr/>
      <dgm:t>
        <a:bodyPr/>
        <a:lstStyle/>
        <a:p>
          <a:r>
            <a:rPr lang="en-US" b="0" i="0"/>
            <a:t>Lastly, Low Risk with no immediate risk to public health will be given as 5-star rating."</a:t>
          </a:r>
          <a:endParaRPr lang="en-US"/>
        </a:p>
      </dgm:t>
    </dgm:pt>
    <dgm:pt modelId="{DB8FAB73-5558-40F6-BAB9-DF2E0632F34D}" type="parTrans" cxnId="{F74F9FAC-0530-41E8-BA40-3C1CC4F4E51A}">
      <dgm:prSet/>
      <dgm:spPr/>
      <dgm:t>
        <a:bodyPr/>
        <a:lstStyle/>
        <a:p>
          <a:endParaRPr lang="en-US"/>
        </a:p>
      </dgm:t>
    </dgm:pt>
    <dgm:pt modelId="{FA74A2D2-728A-4808-AD5C-8B1A0C13670F}" type="sibTrans" cxnId="{F74F9FAC-0530-41E8-BA40-3C1CC4F4E51A}">
      <dgm:prSet/>
      <dgm:spPr/>
      <dgm:t>
        <a:bodyPr/>
        <a:lstStyle/>
        <a:p>
          <a:endParaRPr lang="en-US"/>
        </a:p>
      </dgm:t>
    </dgm:pt>
    <dgm:pt modelId="{3CC6A304-2096-4DBD-9BA3-DE5D166F6176}" type="pres">
      <dgm:prSet presAssocID="{B486FFDD-A146-4201-BF29-3868C8F76968}" presName="outerComposite" presStyleCnt="0">
        <dgm:presLayoutVars>
          <dgm:chMax val="5"/>
          <dgm:dir/>
          <dgm:resizeHandles val="exact"/>
        </dgm:presLayoutVars>
      </dgm:prSet>
      <dgm:spPr/>
    </dgm:pt>
    <dgm:pt modelId="{A3284474-1D5C-425C-8EEC-42729AEB2B3B}" type="pres">
      <dgm:prSet presAssocID="{B486FFDD-A146-4201-BF29-3868C8F76968}" presName="dummyMaxCanvas" presStyleCnt="0">
        <dgm:presLayoutVars/>
      </dgm:prSet>
      <dgm:spPr/>
    </dgm:pt>
    <dgm:pt modelId="{296887D7-FE7C-4B95-95B5-B6502EE0F1CB}" type="pres">
      <dgm:prSet presAssocID="{B486FFDD-A146-4201-BF29-3868C8F76968}" presName="FourNodes_1" presStyleLbl="node1" presStyleIdx="0" presStyleCnt="4">
        <dgm:presLayoutVars>
          <dgm:bulletEnabled val="1"/>
        </dgm:presLayoutVars>
      </dgm:prSet>
      <dgm:spPr/>
    </dgm:pt>
    <dgm:pt modelId="{2DDCC061-6334-47D6-80E4-2DCCE6E71C44}" type="pres">
      <dgm:prSet presAssocID="{B486FFDD-A146-4201-BF29-3868C8F76968}" presName="FourNodes_2" presStyleLbl="node1" presStyleIdx="1" presStyleCnt="4">
        <dgm:presLayoutVars>
          <dgm:bulletEnabled val="1"/>
        </dgm:presLayoutVars>
      </dgm:prSet>
      <dgm:spPr/>
    </dgm:pt>
    <dgm:pt modelId="{E186C4EF-ADF1-4CEB-9B9F-CC8D748F2E22}" type="pres">
      <dgm:prSet presAssocID="{B486FFDD-A146-4201-BF29-3868C8F76968}" presName="FourNodes_3" presStyleLbl="node1" presStyleIdx="2" presStyleCnt="4">
        <dgm:presLayoutVars>
          <dgm:bulletEnabled val="1"/>
        </dgm:presLayoutVars>
      </dgm:prSet>
      <dgm:spPr/>
    </dgm:pt>
    <dgm:pt modelId="{044E4C19-41AC-4897-BA24-46154C6E2122}" type="pres">
      <dgm:prSet presAssocID="{B486FFDD-A146-4201-BF29-3868C8F76968}" presName="FourNodes_4" presStyleLbl="node1" presStyleIdx="3" presStyleCnt="4">
        <dgm:presLayoutVars>
          <dgm:bulletEnabled val="1"/>
        </dgm:presLayoutVars>
      </dgm:prSet>
      <dgm:spPr/>
    </dgm:pt>
    <dgm:pt modelId="{472648AF-5386-46EE-978F-602194837F59}" type="pres">
      <dgm:prSet presAssocID="{B486FFDD-A146-4201-BF29-3868C8F76968}" presName="FourConn_1-2" presStyleLbl="fgAccFollowNode1" presStyleIdx="0" presStyleCnt="3">
        <dgm:presLayoutVars>
          <dgm:bulletEnabled val="1"/>
        </dgm:presLayoutVars>
      </dgm:prSet>
      <dgm:spPr/>
    </dgm:pt>
    <dgm:pt modelId="{C020197F-B11C-4AE2-BEDB-7F92B137866F}" type="pres">
      <dgm:prSet presAssocID="{B486FFDD-A146-4201-BF29-3868C8F76968}" presName="FourConn_2-3" presStyleLbl="fgAccFollowNode1" presStyleIdx="1" presStyleCnt="3">
        <dgm:presLayoutVars>
          <dgm:bulletEnabled val="1"/>
        </dgm:presLayoutVars>
      </dgm:prSet>
      <dgm:spPr/>
    </dgm:pt>
    <dgm:pt modelId="{1E0F9CCB-8BC3-4805-BB34-036DA82BBF13}" type="pres">
      <dgm:prSet presAssocID="{B486FFDD-A146-4201-BF29-3868C8F76968}" presName="FourConn_3-4" presStyleLbl="fgAccFollowNode1" presStyleIdx="2" presStyleCnt="3">
        <dgm:presLayoutVars>
          <dgm:bulletEnabled val="1"/>
        </dgm:presLayoutVars>
      </dgm:prSet>
      <dgm:spPr/>
    </dgm:pt>
    <dgm:pt modelId="{E27F7930-29F2-47C3-8DFC-D986104F18DC}" type="pres">
      <dgm:prSet presAssocID="{B486FFDD-A146-4201-BF29-3868C8F76968}" presName="FourNodes_1_text" presStyleLbl="node1" presStyleIdx="3" presStyleCnt="4">
        <dgm:presLayoutVars>
          <dgm:bulletEnabled val="1"/>
        </dgm:presLayoutVars>
      </dgm:prSet>
      <dgm:spPr/>
    </dgm:pt>
    <dgm:pt modelId="{21257D02-42FB-414B-B53C-8BB8AB73E0D2}" type="pres">
      <dgm:prSet presAssocID="{B486FFDD-A146-4201-BF29-3868C8F76968}" presName="FourNodes_2_text" presStyleLbl="node1" presStyleIdx="3" presStyleCnt="4">
        <dgm:presLayoutVars>
          <dgm:bulletEnabled val="1"/>
        </dgm:presLayoutVars>
      </dgm:prSet>
      <dgm:spPr/>
    </dgm:pt>
    <dgm:pt modelId="{6F867986-F4F1-43A4-B3B3-9C3028D41D8A}" type="pres">
      <dgm:prSet presAssocID="{B486FFDD-A146-4201-BF29-3868C8F76968}" presName="FourNodes_3_text" presStyleLbl="node1" presStyleIdx="3" presStyleCnt="4">
        <dgm:presLayoutVars>
          <dgm:bulletEnabled val="1"/>
        </dgm:presLayoutVars>
      </dgm:prSet>
      <dgm:spPr/>
    </dgm:pt>
    <dgm:pt modelId="{1F51BAD0-1537-40F1-9CCC-EAF66F73BB19}" type="pres">
      <dgm:prSet presAssocID="{B486FFDD-A146-4201-BF29-3868C8F76968}" presName="FourNodes_4_text" presStyleLbl="node1" presStyleIdx="3" presStyleCnt="4">
        <dgm:presLayoutVars>
          <dgm:bulletEnabled val="1"/>
        </dgm:presLayoutVars>
      </dgm:prSet>
      <dgm:spPr/>
    </dgm:pt>
  </dgm:ptLst>
  <dgm:cxnLst>
    <dgm:cxn modelId="{C88A4A1A-295D-4F45-94FB-572CF37C14FB}" type="presOf" srcId="{8BE8428A-D7E9-40BD-B552-854B3C701F9A}" destId="{E186C4EF-ADF1-4CEB-9B9F-CC8D748F2E22}" srcOrd="0" destOrd="0" presId="urn:microsoft.com/office/officeart/2005/8/layout/vProcess5"/>
    <dgm:cxn modelId="{00087231-CF8D-4D7D-AF9E-9A8A24BE36AB}" type="presOf" srcId="{D9BF99EE-B49E-45B5-8B8F-BBE8C2A40669}" destId="{2DDCC061-6334-47D6-80E4-2DCCE6E71C44}" srcOrd="0" destOrd="0" presId="urn:microsoft.com/office/officeart/2005/8/layout/vProcess5"/>
    <dgm:cxn modelId="{EC2F5661-92E3-4E0C-9CC1-258BE32D59F6}" srcId="{B486FFDD-A146-4201-BF29-3868C8F76968}" destId="{D9BF99EE-B49E-45B5-8B8F-BBE8C2A40669}" srcOrd="1" destOrd="0" parTransId="{C4FEA741-F8FD-4217-9899-AFBC5EDFB13B}" sibTransId="{8D8CB989-005D-4152-9B35-A844759CA437}"/>
    <dgm:cxn modelId="{D189ED66-6075-4BEE-B051-FB23010209D3}" type="presOf" srcId="{69AD0B5E-962D-489B-AE5A-28177D4975D3}" destId="{1E0F9CCB-8BC3-4805-BB34-036DA82BBF13}" srcOrd="0" destOrd="0" presId="urn:microsoft.com/office/officeart/2005/8/layout/vProcess5"/>
    <dgm:cxn modelId="{A844374D-BF3F-43B5-A5CE-1B0B63B4D8BA}" type="presOf" srcId="{8D8CB989-005D-4152-9B35-A844759CA437}" destId="{C020197F-B11C-4AE2-BEDB-7F92B137866F}" srcOrd="0" destOrd="0" presId="urn:microsoft.com/office/officeart/2005/8/layout/vProcess5"/>
    <dgm:cxn modelId="{F71CBC55-068A-4908-834F-8BFECCD87562}" type="presOf" srcId="{11EED2C5-1BAF-456B-9BE0-0D9AFBDD8D8D}" destId="{1F51BAD0-1537-40F1-9CCC-EAF66F73BB19}" srcOrd="1" destOrd="0" presId="urn:microsoft.com/office/officeart/2005/8/layout/vProcess5"/>
    <dgm:cxn modelId="{E156E055-FB36-407B-A7D9-0F59C53A9134}" type="presOf" srcId="{D23379EC-7A34-49DB-B51C-B6E5167D5D9F}" destId="{296887D7-FE7C-4B95-95B5-B6502EE0F1CB}" srcOrd="0" destOrd="0" presId="urn:microsoft.com/office/officeart/2005/8/layout/vProcess5"/>
    <dgm:cxn modelId="{B6E1F88A-A7CA-4CED-BAEF-F6087F21076B}" type="presOf" srcId="{8BE8428A-D7E9-40BD-B552-854B3C701F9A}" destId="{6F867986-F4F1-43A4-B3B3-9C3028D41D8A}" srcOrd="1" destOrd="0" presId="urn:microsoft.com/office/officeart/2005/8/layout/vProcess5"/>
    <dgm:cxn modelId="{25B1369B-6A12-4A8A-B2FA-2BCD069B208B}" type="presOf" srcId="{1DFDB24D-9D8F-48F8-8839-CF4C5F5EC2F8}" destId="{472648AF-5386-46EE-978F-602194837F59}" srcOrd="0" destOrd="0" presId="urn:microsoft.com/office/officeart/2005/8/layout/vProcess5"/>
    <dgm:cxn modelId="{7940BCA1-5D74-4316-BEAE-D8E916B5134B}" type="presOf" srcId="{D9BF99EE-B49E-45B5-8B8F-BBE8C2A40669}" destId="{21257D02-42FB-414B-B53C-8BB8AB73E0D2}" srcOrd="1" destOrd="0" presId="urn:microsoft.com/office/officeart/2005/8/layout/vProcess5"/>
    <dgm:cxn modelId="{B17603A9-0840-49F3-859A-439222858E91}" type="presOf" srcId="{11EED2C5-1BAF-456B-9BE0-0D9AFBDD8D8D}" destId="{044E4C19-41AC-4897-BA24-46154C6E2122}" srcOrd="0" destOrd="0" presId="urn:microsoft.com/office/officeart/2005/8/layout/vProcess5"/>
    <dgm:cxn modelId="{F74F9FAC-0530-41E8-BA40-3C1CC4F4E51A}" srcId="{B486FFDD-A146-4201-BF29-3868C8F76968}" destId="{11EED2C5-1BAF-456B-9BE0-0D9AFBDD8D8D}" srcOrd="3" destOrd="0" parTransId="{DB8FAB73-5558-40F6-BAB9-DF2E0632F34D}" sibTransId="{FA74A2D2-728A-4808-AD5C-8B1A0C13670F}"/>
    <dgm:cxn modelId="{EEB67CD1-50EB-4FB6-830B-62FF24A01CCC}" type="presOf" srcId="{B486FFDD-A146-4201-BF29-3868C8F76968}" destId="{3CC6A304-2096-4DBD-9BA3-DE5D166F6176}" srcOrd="0" destOrd="0" presId="urn:microsoft.com/office/officeart/2005/8/layout/vProcess5"/>
    <dgm:cxn modelId="{9D26D7DF-777E-44CE-B99B-ADD19EC5E526}" type="presOf" srcId="{D23379EC-7A34-49DB-B51C-B6E5167D5D9F}" destId="{E27F7930-29F2-47C3-8DFC-D986104F18DC}" srcOrd="1" destOrd="0" presId="urn:microsoft.com/office/officeart/2005/8/layout/vProcess5"/>
    <dgm:cxn modelId="{ACB845E0-A436-4C4B-A0D4-992D29AA3A67}" srcId="{B486FFDD-A146-4201-BF29-3868C8F76968}" destId="{D23379EC-7A34-49DB-B51C-B6E5167D5D9F}" srcOrd="0" destOrd="0" parTransId="{06F77693-440E-4627-9FAD-94B5265689BD}" sibTransId="{1DFDB24D-9D8F-48F8-8839-CF4C5F5EC2F8}"/>
    <dgm:cxn modelId="{82037AE5-F18F-4588-8F8D-493FA93C0968}" srcId="{B486FFDD-A146-4201-BF29-3868C8F76968}" destId="{8BE8428A-D7E9-40BD-B552-854B3C701F9A}" srcOrd="2" destOrd="0" parTransId="{5DA636CC-E53A-4B15-910C-2E494157939A}" sibTransId="{69AD0B5E-962D-489B-AE5A-28177D4975D3}"/>
    <dgm:cxn modelId="{AF81B485-EA06-4D5E-B779-DAF37C20E2B6}" type="presParOf" srcId="{3CC6A304-2096-4DBD-9BA3-DE5D166F6176}" destId="{A3284474-1D5C-425C-8EEC-42729AEB2B3B}" srcOrd="0" destOrd="0" presId="urn:microsoft.com/office/officeart/2005/8/layout/vProcess5"/>
    <dgm:cxn modelId="{194B97E6-D159-43B0-9F11-1A8B62267546}" type="presParOf" srcId="{3CC6A304-2096-4DBD-9BA3-DE5D166F6176}" destId="{296887D7-FE7C-4B95-95B5-B6502EE0F1CB}" srcOrd="1" destOrd="0" presId="urn:microsoft.com/office/officeart/2005/8/layout/vProcess5"/>
    <dgm:cxn modelId="{37CD7448-C328-4821-84FE-78A0EBFF443E}" type="presParOf" srcId="{3CC6A304-2096-4DBD-9BA3-DE5D166F6176}" destId="{2DDCC061-6334-47D6-80E4-2DCCE6E71C44}" srcOrd="2" destOrd="0" presId="urn:microsoft.com/office/officeart/2005/8/layout/vProcess5"/>
    <dgm:cxn modelId="{1536640F-DAFD-4A43-A7DC-FDC5E69A78B1}" type="presParOf" srcId="{3CC6A304-2096-4DBD-9BA3-DE5D166F6176}" destId="{E186C4EF-ADF1-4CEB-9B9F-CC8D748F2E22}" srcOrd="3" destOrd="0" presId="urn:microsoft.com/office/officeart/2005/8/layout/vProcess5"/>
    <dgm:cxn modelId="{5D0DC889-4034-4D6C-AAB0-545E5A2B448F}" type="presParOf" srcId="{3CC6A304-2096-4DBD-9BA3-DE5D166F6176}" destId="{044E4C19-41AC-4897-BA24-46154C6E2122}" srcOrd="4" destOrd="0" presId="urn:microsoft.com/office/officeart/2005/8/layout/vProcess5"/>
    <dgm:cxn modelId="{56A2647F-CCD0-47E0-90DF-91E8EB8D3BA8}" type="presParOf" srcId="{3CC6A304-2096-4DBD-9BA3-DE5D166F6176}" destId="{472648AF-5386-46EE-978F-602194837F59}" srcOrd="5" destOrd="0" presId="urn:microsoft.com/office/officeart/2005/8/layout/vProcess5"/>
    <dgm:cxn modelId="{AE9AD268-A493-4164-BB2D-C8E2D069D265}" type="presParOf" srcId="{3CC6A304-2096-4DBD-9BA3-DE5D166F6176}" destId="{C020197F-B11C-4AE2-BEDB-7F92B137866F}" srcOrd="6" destOrd="0" presId="urn:microsoft.com/office/officeart/2005/8/layout/vProcess5"/>
    <dgm:cxn modelId="{27C13371-3E2B-43EB-8F67-B26C81DBBD32}" type="presParOf" srcId="{3CC6A304-2096-4DBD-9BA3-DE5D166F6176}" destId="{1E0F9CCB-8BC3-4805-BB34-036DA82BBF13}" srcOrd="7" destOrd="0" presId="urn:microsoft.com/office/officeart/2005/8/layout/vProcess5"/>
    <dgm:cxn modelId="{C635A647-2C6C-4583-88A0-076FC40BC606}" type="presParOf" srcId="{3CC6A304-2096-4DBD-9BA3-DE5D166F6176}" destId="{E27F7930-29F2-47C3-8DFC-D986104F18DC}" srcOrd="8" destOrd="0" presId="urn:microsoft.com/office/officeart/2005/8/layout/vProcess5"/>
    <dgm:cxn modelId="{A6542EB5-219C-4B34-A7A2-76E235BEA25D}" type="presParOf" srcId="{3CC6A304-2096-4DBD-9BA3-DE5D166F6176}" destId="{21257D02-42FB-414B-B53C-8BB8AB73E0D2}" srcOrd="9" destOrd="0" presId="urn:microsoft.com/office/officeart/2005/8/layout/vProcess5"/>
    <dgm:cxn modelId="{57A6D1C8-DD34-44EC-B7EC-240AA280C25E}" type="presParOf" srcId="{3CC6A304-2096-4DBD-9BA3-DE5D166F6176}" destId="{6F867986-F4F1-43A4-B3B3-9C3028D41D8A}" srcOrd="10" destOrd="0" presId="urn:microsoft.com/office/officeart/2005/8/layout/vProcess5"/>
    <dgm:cxn modelId="{CB04260E-442A-41CF-83B7-F1CFEE674268}" type="presParOf" srcId="{3CC6A304-2096-4DBD-9BA3-DE5D166F6176}" destId="{1F51BAD0-1537-40F1-9CCC-EAF66F73BB19}"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3A1965C-53AD-44F7-9CB3-1E7A32F5DFAF}" type="doc">
      <dgm:prSet loTypeId="urn:microsoft.com/office/officeart/2005/8/layout/bProcess4" loCatId="process" qsTypeId="urn:microsoft.com/office/officeart/2005/8/quickstyle/simple1" qsCatId="simple" csTypeId="urn:microsoft.com/office/officeart/2005/8/colors/colorful1" csCatId="colorful"/>
      <dgm:spPr/>
      <dgm:t>
        <a:bodyPr/>
        <a:lstStyle/>
        <a:p>
          <a:endParaRPr lang="en-US"/>
        </a:p>
      </dgm:t>
    </dgm:pt>
    <dgm:pt modelId="{41EFE6D9-6C6F-4DB9-97F8-9A65A435A9D6}">
      <dgm:prSet/>
      <dgm:spPr/>
      <dgm:t>
        <a:bodyPr/>
        <a:lstStyle/>
        <a:p>
          <a:r>
            <a:rPr lang="en-US" b="0" i="0"/>
            <a:t>Unclean</a:t>
          </a:r>
          <a:endParaRPr lang="en-US"/>
        </a:p>
      </dgm:t>
    </dgm:pt>
    <dgm:pt modelId="{5D92F47C-7783-44E0-B63F-FD90CF83A20F}" type="parTrans" cxnId="{7E70AB22-0AC9-4129-80AA-FA2A0A82B9B8}">
      <dgm:prSet/>
      <dgm:spPr/>
      <dgm:t>
        <a:bodyPr/>
        <a:lstStyle/>
        <a:p>
          <a:endParaRPr lang="en-US"/>
        </a:p>
      </dgm:t>
    </dgm:pt>
    <dgm:pt modelId="{E7A15924-F696-4771-9DBE-112621FF372E}" type="sibTrans" cxnId="{7E70AB22-0AC9-4129-80AA-FA2A0A82B9B8}">
      <dgm:prSet/>
      <dgm:spPr/>
      <dgm:t>
        <a:bodyPr/>
        <a:lstStyle/>
        <a:p>
          <a:endParaRPr lang="en-US"/>
        </a:p>
      </dgm:t>
    </dgm:pt>
    <dgm:pt modelId="{E7A8075C-B631-4842-9A89-017BB3DD7BBF}">
      <dgm:prSet/>
      <dgm:spPr/>
      <dgm:t>
        <a:bodyPr/>
        <a:lstStyle/>
        <a:p>
          <a:r>
            <a:rPr lang="en-US" b="0" i="0"/>
            <a:t>Lack of equipment</a:t>
          </a:r>
          <a:endParaRPr lang="en-US"/>
        </a:p>
      </dgm:t>
    </dgm:pt>
    <dgm:pt modelId="{70D2852C-AAED-4938-B754-8E778EB3FF7C}" type="parTrans" cxnId="{5669A32F-BEFE-4DC1-8740-3DF66782E511}">
      <dgm:prSet/>
      <dgm:spPr/>
      <dgm:t>
        <a:bodyPr/>
        <a:lstStyle/>
        <a:p>
          <a:endParaRPr lang="en-US"/>
        </a:p>
      </dgm:t>
    </dgm:pt>
    <dgm:pt modelId="{4F4A1217-171A-4A71-9C7D-9EA2252CA9EC}" type="sibTrans" cxnId="{5669A32F-BEFE-4DC1-8740-3DF66782E511}">
      <dgm:prSet/>
      <dgm:spPr/>
      <dgm:t>
        <a:bodyPr/>
        <a:lstStyle/>
        <a:p>
          <a:endParaRPr lang="en-US"/>
        </a:p>
      </dgm:t>
    </dgm:pt>
    <dgm:pt modelId="{CFE62159-D296-47B7-A74B-EBB0937CD8A8}">
      <dgm:prSet/>
      <dgm:spPr/>
      <dgm:t>
        <a:bodyPr/>
        <a:lstStyle/>
        <a:p>
          <a:r>
            <a:rPr lang="en-US" b="0" i="0"/>
            <a:t>Under Temperature</a:t>
          </a:r>
          <a:endParaRPr lang="en-US"/>
        </a:p>
      </dgm:t>
    </dgm:pt>
    <dgm:pt modelId="{CDC89039-457B-4F97-A8F0-F0227EB3BEEB}" type="parTrans" cxnId="{D2E8B218-1E0E-4F6E-8865-DC6548973C54}">
      <dgm:prSet/>
      <dgm:spPr/>
      <dgm:t>
        <a:bodyPr/>
        <a:lstStyle/>
        <a:p>
          <a:endParaRPr lang="en-US"/>
        </a:p>
      </dgm:t>
    </dgm:pt>
    <dgm:pt modelId="{F5D15D13-A8C1-4E00-A63D-5CF3922531EC}" type="sibTrans" cxnId="{D2E8B218-1E0E-4F6E-8865-DC6548973C54}">
      <dgm:prSet/>
      <dgm:spPr/>
      <dgm:t>
        <a:bodyPr/>
        <a:lstStyle/>
        <a:p>
          <a:endParaRPr lang="en-US"/>
        </a:p>
      </dgm:t>
    </dgm:pt>
    <dgm:pt modelId="{3E738572-840F-4948-B3BF-4B3B50AFED28}">
      <dgm:prSet/>
      <dgm:spPr/>
      <dgm:t>
        <a:bodyPr/>
        <a:lstStyle/>
        <a:p>
          <a:r>
            <a:rPr lang="en-US" b="0" i="0"/>
            <a:t>Contaminated</a:t>
          </a:r>
          <a:endParaRPr lang="en-US"/>
        </a:p>
      </dgm:t>
    </dgm:pt>
    <dgm:pt modelId="{C065AF62-21ED-4A1E-BA54-5B000E927B63}" type="parTrans" cxnId="{C42AAAE1-BDC4-4858-81B5-C6C77E7C462D}">
      <dgm:prSet/>
      <dgm:spPr/>
      <dgm:t>
        <a:bodyPr/>
        <a:lstStyle/>
        <a:p>
          <a:endParaRPr lang="en-US"/>
        </a:p>
      </dgm:t>
    </dgm:pt>
    <dgm:pt modelId="{805E5BC0-3A60-4CBC-94DF-518F07790F69}" type="sibTrans" cxnId="{C42AAAE1-BDC4-4858-81B5-C6C77E7C462D}">
      <dgm:prSet/>
      <dgm:spPr/>
      <dgm:t>
        <a:bodyPr/>
        <a:lstStyle/>
        <a:p>
          <a:endParaRPr lang="en-US"/>
        </a:p>
      </dgm:t>
    </dgm:pt>
    <dgm:pt modelId="{64824FDB-2478-4A05-AC7A-01D897429CA9}">
      <dgm:prSet/>
      <dgm:spPr/>
      <dgm:t>
        <a:bodyPr/>
        <a:lstStyle/>
        <a:p>
          <a:r>
            <a:rPr lang="en-US" b="0" i="0"/>
            <a:t>Unmanage</a:t>
          </a:r>
          <a:endParaRPr lang="en-US"/>
        </a:p>
      </dgm:t>
    </dgm:pt>
    <dgm:pt modelId="{3EBE8BA0-AC02-4F98-BF4D-B8C6305D4947}" type="parTrans" cxnId="{0A11B81C-FAFB-4002-AF46-118DB183A6D3}">
      <dgm:prSet/>
      <dgm:spPr/>
      <dgm:t>
        <a:bodyPr/>
        <a:lstStyle/>
        <a:p>
          <a:endParaRPr lang="en-US"/>
        </a:p>
      </dgm:t>
    </dgm:pt>
    <dgm:pt modelId="{BABFEE0C-E65C-412F-B660-50792CEAB99F}" type="sibTrans" cxnId="{0A11B81C-FAFB-4002-AF46-118DB183A6D3}">
      <dgm:prSet/>
      <dgm:spPr/>
      <dgm:t>
        <a:bodyPr/>
        <a:lstStyle/>
        <a:p>
          <a:endParaRPr lang="en-US"/>
        </a:p>
      </dgm:t>
    </dgm:pt>
    <dgm:pt modelId="{9FA1CB03-D47E-4FE8-8873-67FDCA5A54E6}">
      <dgm:prSet/>
      <dgm:spPr/>
      <dgm:t>
        <a:bodyPr/>
        <a:lstStyle/>
        <a:p>
          <a:r>
            <a:rPr lang="en-US" b="0" i="0"/>
            <a:t>Lack Certificate</a:t>
          </a:r>
          <a:endParaRPr lang="en-US"/>
        </a:p>
      </dgm:t>
    </dgm:pt>
    <dgm:pt modelId="{EC242235-06CF-4657-9A98-3EBF7D99E125}" type="parTrans" cxnId="{8AC79791-8A0C-43B5-82BC-AAB9F84C8DFE}">
      <dgm:prSet/>
      <dgm:spPr/>
      <dgm:t>
        <a:bodyPr/>
        <a:lstStyle/>
        <a:p>
          <a:endParaRPr lang="en-US"/>
        </a:p>
      </dgm:t>
    </dgm:pt>
    <dgm:pt modelId="{3AB2532D-91AA-43C7-9765-AA9464A1F653}" type="sibTrans" cxnId="{8AC79791-8A0C-43B5-82BC-AAB9F84C8DFE}">
      <dgm:prSet/>
      <dgm:spPr/>
      <dgm:t>
        <a:bodyPr/>
        <a:lstStyle/>
        <a:p>
          <a:endParaRPr lang="en-US"/>
        </a:p>
      </dgm:t>
    </dgm:pt>
    <dgm:pt modelId="{D8DD79BC-E625-4DDD-BB87-74332DD34C92}">
      <dgm:prSet/>
      <dgm:spPr/>
      <dgm:t>
        <a:bodyPr/>
        <a:lstStyle/>
        <a:p>
          <a:r>
            <a:rPr lang="en-US" b="0" i="0"/>
            <a:t>Under maintenance</a:t>
          </a:r>
          <a:endParaRPr lang="en-US"/>
        </a:p>
      </dgm:t>
    </dgm:pt>
    <dgm:pt modelId="{AAC64FB7-59D6-4963-8991-53D8CDE7A043}" type="parTrans" cxnId="{B6C8281B-7A96-434E-A8D3-20F1863265A0}">
      <dgm:prSet/>
      <dgm:spPr/>
      <dgm:t>
        <a:bodyPr/>
        <a:lstStyle/>
        <a:p>
          <a:endParaRPr lang="en-US"/>
        </a:p>
      </dgm:t>
    </dgm:pt>
    <dgm:pt modelId="{723B3480-3C02-419E-A004-E7181DB1D0F6}" type="sibTrans" cxnId="{B6C8281B-7A96-434E-A8D3-20F1863265A0}">
      <dgm:prSet/>
      <dgm:spPr/>
      <dgm:t>
        <a:bodyPr/>
        <a:lstStyle/>
        <a:p>
          <a:endParaRPr lang="en-US"/>
        </a:p>
      </dgm:t>
    </dgm:pt>
    <dgm:pt modelId="{0461D497-EF0B-4BEE-9736-FA1EB3EB7729}">
      <dgm:prSet/>
      <dgm:spPr/>
      <dgm:t>
        <a:bodyPr/>
        <a:lstStyle/>
        <a:p>
          <a:r>
            <a:rPr lang="en-US" b="0" i="0"/>
            <a:t>Untrained worker</a:t>
          </a:r>
          <a:endParaRPr lang="en-US"/>
        </a:p>
      </dgm:t>
    </dgm:pt>
    <dgm:pt modelId="{A247B657-9879-4260-BE75-DA257FC938E6}" type="parTrans" cxnId="{911B6EF7-FA9A-4605-8880-23626DD7C0BD}">
      <dgm:prSet/>
      <dgm:spPr/>
      <dgm:t>
        <a:bodyPr/>
        <a:lstStyle/>
        <a:p>
          <a:endParaRPr lang="en-US"/>
        </a:p>
      </dgm:t>
    </dgm:pt>
    <dgm:pt modelId="{75E93296-2924-40F1-9049-89B1CA76F832}" type="sibTrans" cxnId="{911B6EF7-FA9A-4605-8880-23626DD7C0BD}">
      <dgm:prSet/>
      <dgm:spPr/>
      <dgm:t>
        <a:bodyPr/>
        <a:lstStyle/>
        <a:p>
          <a:endParaRPr lang="en-US"/>
        </a:p>
      </dgm:t>
    </dgm:pt>
    <dgm:pt modelId="{DAB7CE38-29E6-4E85-83A4-AA4AC2BB9F11}">
      <dgm:prSet/>
      <dgm:spPr/>
      <dgm:t>
        <a:bodyPr/>
        <a:lstStyle/>
        <a:p>
          <a:r>
            <a:rPr lang="en-US" b="0" i="0"/>
            <a:t>Not convinced</a:t>
          </a:r>
          <a:endParaRPr lang="en-US"/>
        </a:p>
      </dgm:t>
    </dgm:pt>
    <dgm:pt modelId="{F4D61E22-06BA-48E2-8C72-A8A5F3E9119A}" type="parTrans" cxnId="{2751E89D-6E08-424C-87C2-172CA838FD1F}">
      <dgm:prSet/>
      <dgm:spPr/>
      <dgm:t>
        <a:bodyPr/>
        <a:lstStyle/>
        <a:p>
          <a:endParaRPr lang="en-US"/>
        </a:p>
      </dgm:t>
    </dgm:pt>
    <dgm:pt modelId="{278E66CD-02B5-47E0-BE93-0B7FD442CCF6}" type="sibTrans" cxnId="{2751E89D-6E08-424C-87C2-172CA838FD1F}">
      <dgm:prSet/>
      <dgm:spPr/>
      <dgm:t>
        <a:bodyPr/>
        <a:lstStyle/>
        <a:p>
          <a:endParaRPr lang="en-US"/>
        </a:p>
      </dgm:t>
    </dgm:pt>
    <dgm:pt modelId="{45DD93A2-0CE4-4C7A-A5A5-FBAA644F3A89}" type="pres">
      <dgm:prSet presAssocID="{E3A1965C-53AD-44F7-9CB3-1E7A32F5DFAF}" presName="Name0" presStyleCnt="0">
        <dgm:presLayoutVars>
          <dgm:dir/>
          <dgm:resizeHandles/>
        </dgm:presLayoutVars>
      </dgm:prSet>
      <dgm:spPr/>
    </dgm:pt>
    <dgm:pt modelId="{7126AEBE-0114-4B49-8D9B-25D056EEE512}" type="pres">
      <dgm:prSet presAssocID="{41EFE6D9-6C6F-4DB9-97F8-9A65A435A9D6}" presName="compNode" presStyleCnt="0"/>
      <dgm:spPr/>
    </dgm:pt>
    <dgm:pt modelId="{F33DFADF-5813-4440-974B-B95C57E0CB7C}" type="pres">
      <dgm:prSet presAssocID="{41EFE6D9-6C6F-4DB9-97F8-9A65A435A9D6}" presName="dummyConnPt" presStyleCnt="0"/>
      <dgm:spPr/>
    </dgm:pt>
    <dgm:pt modelId="{A244F5AE-6D12-4406-8E9B-69C8F7B8E516}" type="pres">
      <dgm:prSet presAssocID="{41EFE6D9-6C6F-4DB9-97F8-9A65A435A9D6}" presName="node" presStyleLbl="node1" presStyleIdx="0" presStyleCnt="9">
        <dgm:presLayoutVars>
          <dgm:bulletEnabled val="1"/>
        </dgm:presLayoutVars>
      </dgm:prSet>
      <dgm:spPr/>
    </dgm:pt>
    <dgm:pt modelId="{7994DA5A-4890-4714-8429-B407DE38BA47}" type="pres">
      <dgm:prSet presAssocID="{E7A15924-F696-4771-9DBE-112621FF372E}" presName="sibTrans" presStyleLbl="bgSibTrans2D1" presStyleIdx="0" presStyleCnt="8"/>
      <dgm:spPr/>
    </dgm:pt>
    <dgm:pt modelId="{D8411E0F-F9B8-4F12-9C24-A00B098003D5}" type="pres">
      <dgm:prSet presAssocID="{E7A8075C-B631-4842-9A89-017BB3DD7BBF}" presName="compNode" presStyleCnt="0"/>
      <dgm:spPr/>
    </dgm:pt>
    <dgm:pt modelId="{B5D8B891-AA6C-4A92-981F-57B525839D17}" type="pres">
      <dgm:prSet presAssocID="{E7A8075C-B631-4842-9A89-017BB3DD7BBF}" presName="dummyConnPt" presStyleCnt="0"/>
      <dgm:spPr/>
    </dgm:pt>
    <dgm:pt modelId="{A7F6779F-4224-40E6-8CAA-977695297962}" type="pres">
      <dgm:prSet presAssocID="{E7A8075C-B631-4842-9A89-017BB3DD7BBF}" presName="node" presStyleLbl="node1" presStyleIdx="1" presStyleCnt="9">
        <dgm:presLayoutVars>
          <dgm:bulletEnabled val="1"/>
        </dgm:presLayoutVars>
      </dgm:prSet>
      <dgm:spPr/>
    </dgm:pt>
    <dgm:pt modelId="{AD0A7009-FF0E-49FB-A5B1-A50CC7A5D04D}" type="pres">
      <dgm:prSet presAssocID="{4F4A1217-171A-4A71-9C7D-9EA2252CA9EC}" presName="sibTrans" presStyleLbl="bgSibTrans2D1" presStyleIdx="1" presStyleCnt="8"/>
      <dgm:spPr/>
    </dgm:pt>
    <dgm:pt modelId="{39A35FD0-93C1-43DE-A166-9D068FC7A373}" type="pres">
      <dgm:prSet presAssocID="{CFE62159-D296-47B7-A74B-EBB0937CD8A8}" presName="compNode" presStyleCnt="0"/>
      <dgm:spPr/>
    </dgm:pt>
    <dgm:pt modelId="{2275FD66-D41D-4D72-843A-3A5AFAF32370}" type="pres">
      <dgm:prSet presAssocID="{CFE62159-D296-47B7-A74B-EBB0937CD8A8}" presName="dummyConnPt" presStyleCnt="0"/>
      <dgm:spPr/>
    </dgm:pt>
    <dgm:pt modelId="{8B7CF2C0-C3AE-427F-96E7-5E980B8B14A1}" type="pres">
      <dgm:prSet presAssocID="{CFE62159-D296-47B7-A74B-EBB0937CD8A8}" presName="node" presStyleLbl="node1" presStyleIdx="2" presStyleCnt="9">
        <dgm:presLayoutVars>
          <dgm:bulletEnabled val="1"/>
        </dgm:presLayoutVars>
      </dgm:prSet>
      <dgm:spPr/>
    </dgm:pt>
    <dgm:pt modelId="{50CF0C38-A0A9-43A8-B826-F0222D6B8133}" type="pres">
      <dgm:prSet presAssocID="{F5D15D13-A8C1-4E00-A63D-5CF3922531EC}" presName="sibTrans" presStyleLbl="bgSibTrans2D1" presStyleIdx="2" presStyleCnt="8"/>
      <dgm:spPr/>
    </dgm:pt>
    <dgm:pt modelId="{D2B53FED-8E34-48CD-BC8A-F9EA135DAFB2}" type="pres">
      <dgm:prSet presAssocID="{3E738572-840F-4948-B3BF-4B3B50AFED28}" presName="compNode" presStyleCnt="0"/>
      <dgm:spPr/>
    </dgm:pt>
    <dgm:pt modelId="{BFBC197D-33FE-45B3-810D-F94C3F9BFCE1}" type="pres">
      <dgm:prSet presAssocID="{3E738572-840F-4948-B3BF-4B3B50AFED28}" presName="dummyConnPt" presStyleCnt="0"/>
      <dgm:spPr/>
    </dgm:pt>
    <dgm:pt modelId="{66276320-866D-46C1-BF96-419305A82ED4}" type="pres">
      <dgm:prSet presAssocID="{3E738572-840F-4948-B3BF-4B3B50AFED28}" presName="node" presStyleLbl="node1" presStyleIdx="3" presStyleCnt="9">
        <dgm:presLayoutVars>
          <dgm:bulletEnabled val="1"/>
        </dgm:presLayoutVars>
      </dgm:prSet>
      <dgm:spPr/>
    </dgm:pt>
    <dgm:pt modelId="{A9AFAE1B-B8EF-48F7-B5DA-16A461321EDC}" type="pres">
      <dgm:prSet presAssocID="{805E5BC0-3A60-4CBC-94DF-518F07790F69}" presName="sibTrans" presStyleLbl="bgSibTrans2D1" presStyleIdx="3" presStyleCnt="8"/>
      <dgm:spPr/>
    </dgm:pt>
    <dgm:pt modelId="{6E0B5FF3-3ECC-4430-874F-988A5DCDE85E}" type="pres">
      <dgm:prSet presAssocID="{64824FDB-2478-4A05-AC7A-01D897429CA9}" presName="compNode" presStyleCnt="0"/>
      <dgm:spPr/>
    </dgm:pt>
    <dgm:pt modelId="{D5C49DB8-D65F-4D61-AD88-05E7980054FA}" type="pres">
      <dgm:prSet presAssocID="{64824FDB-2478-4A05-AC7A-01D897429CA9}" presName="dummyConnPt" presStyleCnt="0"/>
      <dgm:spPr/>
    </dgm:pt>
    <dgm:pt modelId="{40C7DCE8-2C56-40EB-90C8-A6CB807B952B}" type="pres">
      <dgm:prSet presAssocID="{64824FDB-2478-4A05-AC7A-01D897429CA9}" presName="node" presStyleLbl="node1" presStyleIdx="4" presStyleCnt="9">
        <dgm:presLayoutVars>
          <dgm:bulletEnabled val="1"/>
        </dgm:presLayoutVars>
      </dgm:prSet>
      <dgm:spPr/>
    </dgm:pt>
    <dgm:pt modelId="{45C00803-69E0-47F5-AE57-4A82CE842DF2}" type="pres">
      <dgm:prSet presAssocID="{BABFEE0C-E65C-412F-B660-50792CEAB99F}" presName="sibTrans" presStyleLbl="bgSibTrans2D1" presStyleIdx="4" presStyleCnt="8"/>
      <dgm:spPr/>
    </dgm:pt>
    <dgm:pt modelId="{AE36C12A-9BC0-4264-95F3-996DA29B15DE}" type="pres">
      <dgm:prSet presAssocID="{9FA1CB03-D47E-4FE8-8873-67FDCA5A54E6}" presName="compNode" presStyleCnt="0"/>
      <dgm:spPr/>
    </dgm:pt>
    <dgm:pt modelId="{79639426-E1DC-4A26-AC53-1CD10CB1880F}" type="pres">
      <dgm:prSet presAssocID="{9FA1CB03-D47E-4FE8-8873-67FDCA5A54E6}" presName="dummyConnPt" presStyleCnt="0"/>
      <dgm:spPr/>
    </dgm:pt>
    <dgm:pt modelId="{164E495D-E6D7-49F7-A469-15E41BE27545}" type="pres">
      <dgm:prSet presAssocID="{9FA1CB03-D47E-4FE8-8873-67FDCA5A54E6}" presName="node" presStyleLbl="node1" presStyleIdx="5" presStyleCnt="9">
        <dgm:presLayoutVars>
          <dgm:bulletEnabled val="1"/>
        </dgm:presLayoutVars>
      </dgm:prSet>
      <dgm:spPr/>
    </dgm:pt>
    <dgm:pt modelId="{EA31A6BF-4BFE-496A-A151-AC0A61DBAF00}" type="pres">
      <dgm:prSet presAssocID="{3AB2532D-91AA-43C7-9765-AA9464A1F653}" presName="sibTrans" presStyleLbl="bgSibTrans2D1" presStyleIdx="5" presStyleCnt="8"/>
      <dgm:spPr/>
    </dgm:pt>
    <dgm:pt modelId="{579DA08E-9D82-4CE8-A940-4CDAF1B6AAD5}" type="pres">
      <dgm:prSet presAssocID="{D8DD79BC-E625-4DDD-BB87-74332DD34C92}" presName="compNode" presStyleCnt="0"/>
      <dgm:spPr/>
    </dgm:pt>
    <dgm:pt modelId="{7B3CBA65-ADFB-4CF7-815C-B7C7723B2F4D}" type="pres">
      <dgm:prSet presAssocID="{D8DD79BC-E625-4DDD-BB87-74332DD34C92}" presName="dummyConnPt" presStyleCnt="0"/>
      <dgm:spPr/>
    </dgm:pt>
    <dgm:pt modelId="{9AB93529-56DA-41B6-9428-B8E3EA23E57D}" type="pres">
      <dgm:prSet presAssocID="{D8DD79BC-E625-4DDD-BB87-74332DD34C92}" presName="node" presStyleLbl="node1" presStyleIdx="6" presStyleCnt="9">
        <dgm:presLayoutVars>
          <dgm:bulletEnabled val="1"/>
        </dgm:presLayoutVars>
      </dgm:prSet>
      <dgm:spPr/>
    </dgm:pt>
    <dgm:pt modelId="{BC8DF2CD-2E72-4118-9BA7-C8EA9454B434}" type="pres">
      <dgm:prSet presAssocID="{723B3480-3C02-419E-A004-E7181DB1D0F6}" presName="sibTrans" presStyleLbl="bgSibTrans2D1" presStyleIdx="6" presStyleCnt="8"/>
      <dgm:spPr/>
    </dgm:pt>
    <dgm:pt modelId="{B488BF16-0692-4A07-9220-B4B79C3B21E6}" type="pres">
      <dgm:prSet presAssocID="{0461D497-EF0B-4BEE-9736-FA1EB3EB7729}" presName="compNode" presStyleCnt="0"/>
      <dgm:spPr/>
    </dgm:pt>
    <dgm:pt modelId="{A37A6E82-F02C-42A3-AFAE-85DFF30E1ED1}" type="pres">
      <dgm:prSet presAssocID="{0461D497-EF0B-4BEE-9736-FA1EB3EB7729}" presName="dummyConnPt" presStyleCnt="0"/>
      <dgm:spPr/>
    </dgm:pt>
    <dgm:pt modelId="{E0E8E319-BB83-4BC7-9A1E-272E555AA622}" type="pres">
      <dgm:prSet presAssocID="{0461D497-EF0B-4BEE-9736-FA1EB3EB7729}" presName="node" presStyleLbl="node1" presStyleIdx="7" presStyleCnt="9">
        <dgm:presLayoutVars>
          <dgm:bulletEnabled val="1"/>
        </dgm:presLayoutVars>
      </dgm:prSet>
      <dgm:spPr/>
    </dgm:pt>
    <dgm:pt modelId="{43C969D9-EC22-4F17-B8F4-A3EC4C194121}" type="pres">
      <dgm:prSet presAssocID="{75E93296-2924-40F1-9049-89B1CA76F832}" presName="sibTrans" presStyleLbl="bgSibTrans2D1" presStyleIdx="7" presStyleCnt="8"/>
      <dgm:spPr/>
    </dgm:pt>
    <dgm:pt modelId="{455C066C-9142-4C4C-84A1-FD5EDD07BF0D}" type="pres">
      <dgm:prSet presAssocID="{DAB7CE38-29E6-4E85-83A4-AA4AC2BB9F11}" presName="compNode" presStyleCnt="0"/>
      <dgm:spPr/>
    </dgm:pt>
    <dgm:pt modelId="{14544266-8F70-4FDF-B9CD-94F13DEE70A4}" type="pres">
      <dgm:prSet presAssocID="{DAB7CE38-29E6-4E85-83A4-AA4AC2BB9F11}" presName="dummyConnPt" presStyleCnt="0"/>
      <dgm:spPr/>
    </dgm:pt>
    <dgm:pt modelId="{0DC9BBCA-EB7D-487F-986E-F7C3FF771159}" type="pres">
      <dgm:prSet presAssocID="{DAB7CE38-29E6-4E85-83A4-AA4AC2BB9F11}" presName="node" presStyleLbl="node1" presStyleIdx="8" presStyleCnt="9">
        <dgm:presLayoutVars>
          <dgm:bulletEnabled val="1"/>
        </dgm:presLayoutVars>
      </dgm:prSet>
      <dgm:spPr/>
    </dgm:pt>
  </dgm:ptLst>
  <dgm:cxnLst>
    <dgm:cxn modelId="{B6B1F40C-A53F-4EE5-BA5E-6358821EF08A}" type="presOf" srcId="{3E738572-840F-4948-B3BF-4B3B50AFED28}" destId="{66276320-866D-46C1-BF96-419305A82ED4}" srcOrd="0" destOrd="0" presId="urn:microsoft.com/office/officeart/2005/8/layout/bProcess4"/>
    <dgm:cxn modelId="{F4427E0F-5182-456A-87C3-0712E0185438}" type="presOf" srcId="{0461D497-EF0B-4BEE-9736-FA1EB3EB7729}" destId="{E0E8E319-BB83-4BC7-9A1E-272E555AA622}" srcOrd="0" destOrd="0" presId="urn:microsoft.com/office/officeart/2005/8/layout/bProcess4"/>
    <dgm:cxn modelId="{D2E8B218-1E0E-4F6E-8865-DC6548973C54}" srcId="{E3A1965C-53AD-44F7-9CB3-1E7A32F5DFAF}" destId="{CFE62159-D296-47B7-A74B-EBB0937CD8A8}" srcOrd="2" destOrd="0" parTransId="{CDC89039-457B-4F97-A8F0-F0227EB3BEEB}" sibTransId="{F5D15D13-A8C1-4E00-A63D-5CF3922531EC}"/>
    <dgm:cxn modelId="{ED0CC918-3A90-4068-857F-8FD421758494}" type="presOf" srcId="{DAB7CE38-29E6-4E85-83A4-AA4AC2BB9F11}" destId="{0DC9BBCA-EB7D-487F-986E-F7C3FF771159}" srcOrd="0" destOrd="0" presId="urn:microsoft.com/office/officeart/2005/8/layout/bProcess4"/>
    <dgm:cxn modelId="{B6C8281B-7A96-434E-A8D3-20F1863265A0}" srcId="{E3A1965C-53AD-44F7-9CB3-1E7A32F5DFAF}" destId="{D8DD79BC-E625-4DDD-BB87-74332DD34C92}" srcOrd="6" destOrd="0" parTransId="{AAC64FB7-59D6-4963-8991-53D8CDE7A043}" sibTransId="{723B3480-3C02-419E-A004-E7181DB1D0F6}"/>
    <dgm:cxn modelId="{0A11B81C-FAFB-4002-AF46-118DB183A6D3}" srcId="{E3A1965C-53AD-44F7-9CB3-1E7A32F5DFAF}" destId="{64824FDB-2478-4A05-AC7A-01D897429CA9}" srcOrd="4" destOrd="0" parTransId="{3EBE8BA0-AC02-4F98-BF4D-B8C6305D4947}" sibTransId="{BABFEE0C-E65C-412F-B660-50792CEAB99F}"/>
    <dgm:cxn modelId="{7E70AB22-0AC9-4129-80AA-FA2A0A82B9B8}" srcId="{E3A1965C-53AD-44F7-9CB3-1E7A32F5DFAF}" destId="{41EFE6D9-6C6F-4DB9-97F8-9A65A435A9D6}" srcOrd="0" destOrd="0" parTransId="{5D92F47C-7783-44E0-B63F-FD90CF83A20F}" sibTransId="{E7A15924-F696-4771-9DBE-112621FF372E}"/>
    <dgm:cxn modelId="{93947D2E-9D58-4D7E-A2D0-7350A2F49E5A}" type="presOf" srcId="{9FA1CB03-D47E-4FE8-8873-67FDCA5A54E6}" destId="{164E495D-E6D7-49F7-A469-15E41BE27545}" srcOrd="0" destOrd="0" presId="urn:microsoft.com/office/officeart/2005/8/layout/bProcess4"/>
    <dgm:cxn modelId="{5669A32F-BEFE-4DC1-8740-3DF66782E511}" srcId="{E3A1965C-53AD-44F7-9CB3-1E7A32F5DFAF}" destId="{E7A8075C-B631-4842-9A89-017BB3DD7BBF}" srcOrd="1" destOrd="0" parTransId="{70D2852C-AAED-4938-B754-8E778EB3FF7C}" sibTransId="{4F4A1217-171A-4A71-9C7D-9EA2252CA9EC}"/>
    <dgm:cxn modelId="{D114A960-3D2A-4E18-BC8F-BE1A2D93CADC}" type="presOf" srcId="{4F4A1217-171A-4A71-9C7D-9EA2252CA9EC}" destId="{AD0A7009-FF0E-49FB-A5B1-A50CC7A5D04D}" srcOrd="0" destOrd="0" presId="urn:microsoft.com/office/officeart/2005/8/layout/bProcess4"/>
    <dgm:cxn modelId="{3B368C49-0D4D-4EC0-A99F-2823848FDAC7}" type="presOf" srcId="{CFE62159-D296-47B7-A74B-EBB0937CD8A8}" destId="{8B7CF2C0-C3AE-427F-96E7-5E980B8B14A1}" srcOrd="0" destOrd="0" presId="urn:microsoft.com/office/officeart/2005/8/layout/bProcess4"/>
    <dgm:cxn modelId="{2C6C8D4A-721F-4927-976D-84E2878F6479}" type="presOf" srcId="{41EFE6D9-6C6F-4DB9-97F8-9A65A435A9D6}" destId="{A244F5AE-6D12-4406-8E9B-69C8F7B8E516}" srcOrd="0" destOrd="0" presId="urn:microsoft.com/office/officeart/2005/8/layout/bProcess4"/>
    <dgm:cxn modelId="{8EC6AC51-4A4F-4C1F-8A6A-D7ABA929A298}" type="presOf" srcId="{F5D15D13-A8C1-4E00-A63D-5CF3922531EC}" destId="{50CF0C38-A0A9-43A8-B826-F0222D6B8133}" srcOrd="0" destOrd="0" presId="urn:microsoft.com/office/officeart/2005/8/layout/bProcess4"/>
    <dgm:cxn modelId="{9C401B8F-1F94-40F8-9322-A187B16075D9}" type="presOf" srcId="{E7A15924-F696-4771-9DBE-112621FF372E}" destId="{7994DA5A-4890-4714-8429-B407DE38BA47}" srcOrd="0" destOrd="0" presId="urn:microsoft.com/office/officeart/2005/8/layout/bProcess4"/>
    <dgm:cxn modelId="{8AC79791-8A0C-43B5-82BC-AAB9F84C8DFE}" srcId="{E3A1965C-53AD-44F7-9CB3-1E7A32F5DFAF}" destId="{9FA1CB03-D47E-4FE8-8873-67FDCA5A54E6}" srcOrd="5" destOrd="0" parTransId="{EC242235-06CF-4657-9A98-3EBF7D99E125}" sibTransId="{3AB2532D-91AA-43C7-9765-AA9464A1F653}"/>
    <dgm:cxn modelId="{2751E89D-6E08-424C-87C2-172CA838FD1F}" srcId="{E3A1965C-53AD-44F7-9CB3-1E7A32F5DFAF}" destId="{DAB7CE38-29E6-4E85-83A4-AA4AC2BB9F11}" srcOrd="8" destOrd="0" parTransId="{F4D61E22-06BA-48E2-8C72-A8A5F3E9119A}" sibTransId="{278E66CD-02B5-47E0-BE93-0B7FD442CCF6}"/>
    <dgm:cxn modelId="{1C6BD5B0-4486-47F6-BCEE-CF06A2722B12}" type="presOf" srcId="{D8DD79BC-E625-4DDD-BB87-74332DD34C92}" destId="{9AB93529-56DA-41B6-9428-B8E3EA23E57D}" srcOrd="0" destOrd="0" presId="urn:microsoft.com/office/officeart/2005/8/layout/bProcess4"/>
    <dgm:cxn modelId="{54D356B2-BCEF-41EB-8237-3CE9A550251E}" type="presOf" srcId="{723B3480-3C02-419E-A004-E7181DB1D0F6}" destId="{BC8DF2CD-2E72-4118-9BA7-C8EA9454B434}" srcOrd="0" destOrd="0" presId="urn:microsoft.com/office/officeart/2005/8/layout/bProcess4"/>
    <dgm:cxn modelId="{1B94C6B5-B42F-4ED8-A0C4-2DE7ADCE2C65}" type="presOf" srcId="{E3A1965C-53AD-44F7-9CB3-1E7A32F5DFAF}" destId="{45DD93A2-0CE4-4C7A-A5A5-FBAA644F3A89}" srcOrd="0" destOrd="0" presId="urn:microsoft.com/office/officeart/2005/8/layout/bProcess4"/>
    <dgm:cxn modelId="{DD3069BE-0465-4C83-A4E8-7155AE8AB383}" type="presOf" srcId="{3AB2532D-91AA-43C7-9765-AA9464A1F653}" destId="{EA31A6BF-4BFE-496A-A151-AC0A61DBAF00}" srcOrd="0" destOrd="0" presId="urn:microsoft.com/office/officeart/2005/8/layout/bProcess4"/>
    <dgm:cxn modelId="{AEBC8FBF-DDF8-411F-886D-C8109C25F431}" type="presOf" srcId="{805E5BC0-3A60-4CBC-94DF-518F07790F69}" destId="{A9AFAE1B-B8EF-48F7-B5DA-16A461321EDC}" srcOrd="0" destOrd="0" presId="urn:microsoft.com/office/officeart/2005/8/layout/bProcess4"/>
    <dgm:cxn modelId="{31A304D4-2DF9-49FF-AC42-133262EC256B}" type="presOf" srcId="{64824FDB-2478-4A05-AC7A-01D897429CA9}" destId="{40C7DCE8-2C56-40EB-90C8-A6CB807B952B}" srcOrd="0" destOrd="0" presId="urn:microsoft.com/office/officeart/2005/8/layout/bProcess4"/>
    <dgm:cxn modelId="{C42AAAE1-BDC4-4858-81B5-C6C77E7C462D}" srcId="{E3A1965C-53AD-44F7-9CB3-1E7A32F5DFAF}" destId="{3E738572-840F-4948-B3BF-4B3B50AFED28}" srcOrd="3" destOrd="0" parTransId="{C065AF62-21ED-4A1E-BA54-5B000E927B63}" sibTransId="{805E5BC0-3A60-4CBC-94DF-518F07790F69}"/>
    <dgm:cxn modelId="{DBF83BE3-886F-4B82-AB37-A31BA651BD4D}" type="presOf" srcId="{BABFEE0C-E65C-412F-B660-50792CEAB99F}" destId="{45C00803-69E0-47F5-AE57-4A82CE842DF2}" srcOrd="0" destOrd="0" presId="urn:microsoft.com/office/officeart/2005/8/layout/bProcess4"/>
    <dgm:cxn modelId="{BA619DE3-A99A-4E39-A813-B358DD4F301B}" type="presOf" srcId="{E7A8075C-B631-4842-9A89-017BB3DD7BBF}" destId="{A7F6779F-4224-40E6-8CAA-977695297962}" srcOrd="0" destOrd="0" presId="urn:microsoft.com/office/officeart/2005/8/layout/bProcess4"/>
    <dgm:cxn modelId="{14E7EBF5-5652-4B15-AD42-859A1CD68F7B}" type="presOf" srcId="{75E93296-2924-40F1-9049-89B1CA76F832}" destId="{43C969D9-EC22-4F17-B8F4-A3EC4C194121}" srcOrd="0" destOrd="0" presId="urn:microsoft.com/office/officeart/2005/8/layout/bProcess4"/>
    <dgm:cxn modelId="{911B6EF7-FA9A-4605-8880-23626DD7C0BD}" srcId="{E3A1965C-53AD-44F7-9CB3-1E7A32F5DFAF}" destId="{0461D497-EF0B-4BEE-9736-FA1EB3EB7729}" srcOrd="7" destOrd="0" parTransId="{A247B657-9879-4260-BE75-DA257FC938E6}" sibTransId="{75E93296-2924-40F1-9049-89B1CA76F832}"/>
    <dgm:cxn modelId="{7D51BB67-44FB-403D-A3AC-72D5E29ED926}" type="presParOf" srcId="{45DD93A2-0CE4-4C7A-A5A5-FBAA644F3A89}" destId="{7126AEBE-0114-4B49-8D9B-25D056EEE512}" srcOrd="0" destOrd="0" presId="urn:microsoft.com/office/officeart/2005/8/layout/bProcess4"/>
    <dgm:cxn modelId="{752F3812-98AC-46F1-A9AA-DC05DC232DEE}" type="presParOf" srcId="{7126AEBE-0114-4B49-8D9B-25D056EEE512}" destId="{F33DFADF-5813-4440-974B-B95C57E0CB7C}" srcOrd="0" destOrd="0" presId="urn:microsoft.com/office/officeart/2005/8/layout/bProcess4"/>
    <dgm:cxn modelId="{9A6D8968-94F7-4032-B1F0-6A54EB57ADBE}" type="presParOf" srcId="{7126AEBE-0114-4B49-8D9B-25D056EEE512}" destId="{A244F5AE-6D12-4406-8E9B-69C8F7B8E516}" srcOrd="1" destOrd="0" presId="urn:microsoft.com/office/officeart/2005/8/layout/bProcess4"/>
    <dgm:cxn modelId="{61FDB51A-21E2-4F14-AF8D-CF5E4DD175B6}" type="presParOf" srcId="{45DD93A2-0CE4-4C7A-A5A5-FBAA644F3A89}" destId="{7994DA5A-4890-4714-8429-B407DE38BA47}" srcOrd="1" destOrd="0" presId="urn:microsoft.com/office/officeart/2005/8/layout/bProcess4"/>
    <dgm:cxn modelId="{99A0F052-46D6-4A24-A64E-87257319CEB0}" type="presParOf" srcId="{45DD93A2-0CE4-4C7A-A5A5-FBAA644F3A89}" destId="{D8411E0F-F9B8-4F12-9C24-A00B098003D5}" srcOrd="2" destOrd="0" presId="urn:microsoft.com/office/officeart/2005/8/layout/bProcess4"/>
    <dgm:cxn modelId="{F432F693-3056-449E-AE95-CD63024BAAD4}" type="presParOf" srcId="{D8411E0F-F9B8-4F12-9C24-A00B098003D5}" destId="{B5D8B891-AA6C-4A92-981F-57B525839D17}" srcOrd="0" destOrd="0" presId="urn:microsoft.com/office/officeart/2005/8/layout/bProcess4"/>
    <dgm:cxn modelId="{E9581168-5B5E-4683-9B98-A0C80CB7A664}" type="presParOf" srcId="{D8411E0F-F9B8-4F12-9C24-A00B098003D5}" destId="{A7F6779F-4224-40E6-8CAA-977695297962}" srcOrd="1" destOrd="0" presId="urn:microsoft.com/office/officeart/2005/8/layout/bProcess4"/>
    <dgm:cxn modelId="{BBD97668-CA8C-49FF-8BBC-221B690299C9}" type="presParOf" srcId="{45DD93A2-0CE4-4C7A-A5A5-FBAA644F3A89}" destId="{AD0A7009-FF0E-49FB-A5B1-A50CC7A5D04D}" srcOrd="3" destOrd="0" presId="urn:microsoft.com/office/officeart/2005/8/layout/bProcess4"/>
    <dgm:cxn modelId="{8AD2E5F3-32A6-4C0B-94BC-5E1C21A4E1AB}" type="presParOf" srcId="{45DD93A2-0CE4-4C7A-A5A5-FBAA644F3A89}" destId="{39A35FD0-93C1-43DE-A166-9D068FC7A373}" srcOrd="4" destOrd="0" presId="urn:microsoft.com/office/officeart/2005/8/layout/bProcess4"/>
    <dgm:cxn modelId="{4C64D15F-3858-4C14-A92D-802C54C755A4}" type="presParOf" srcId="{39A35FD0-93C1-43DE-A166-9D068FC7A373}" destId="{2275FD66-D41D-4D72-843A-3A5AFAF32370}" srcOrd="0" destOrd="0" presId="urn:microsoft.com/office/officeart/2005/8/layout/bProcess4"/>
    <dgm:cxn modelId="{0CA232D0-997E-4A0B-8FE7-0AFC91BF27A4}" type="presParOf" srcId="{39A35FD0-93C1-43DE-A166-9D068FC7A373}" destId="{8B7CF2C0-C3AE-427F-96E7-5E980B8B14A1}" srcOrd="1" destOrd="0" presId="urn:microsoft.com/office/officeart/2005/8/layout/bProcess4"/>
    <dgm:cxn modelId="{93EAC708-CFE4-4047-ACE0-38E4818472E9}" type="presParOf" srcId="{45DD93A2-0CE4-4C7A-A5A5-FBAA644F3A89}" destId="{50CF0C38-A0A9-43A8-B826-F0222D6B8133}" srcOrd="5" destOrd="0" presId="urn:microsoft.com/office/officeart/2005/8/layout/bProcess4"/>
    <dgm:cxn modelId="{28160F8E-497C-4250-90E4-9B24FC27E163}" type="presParOf" srcId="{45DD93A2-0CE4-4C7A-A5A5-FBAA644F3A89}" destId="{D2B53FED-8E34-48CD-BC8A-F9EA135DAFB2}" srcOrd="6" destOrd="0" presId="urn:microsoft.com/office/officeart/2005/8/layout/bProcess4"/>
    <dgm:cxn modelId="{CE3A59CB-2CB1-4750-A430-D7E25B5FB966}" type="presParOf" srcId="{D2B53FED-8E34-48CD-BC8A-F9EA135DAFB2}" destId="{BFBC197D-33FE-45B3-810D-F94C3F9BFCE1}" srcOrd="0" destOrd="0" presId="urn:microsoft.com/office/officeart/2005/8/layout/bProcess4"/>
    <dgm:cxn modelId="{285A9B96-C4BA-4415-A91E-7389BA6E3AB6}" type="presParOf" srcId="{D2B53FED-8E34-48CD-BC8A-F9EA135DAFB2}" destId="{66276320-866D-46C1-BF96-419305A82ED4}" srcOrd="1" destOrd="0" presId="urn:microsoft.com/office/officeart/2005/8/layout/bProcess4"/>
    <dgm:cxn modelId="{1CDC957F-4CE0-437E-A593-8A553BD6FDB1}" type="presParOf" srcId="{45DD93A2-0CE4-4C7A-A5A5-FBAA644F3A89}" destId="{A9AFAE1B-B8EF-48F7-B5DA-16A461321EDC}" srcOrd="7" destOrd="0" presId="urn:microsoft.com/office/officeart/2005/8/layout/bProcess4"/>
    <dgm:cxn modelId="{8D9C329A-3D05-4132-B993-3D10A04D28D6}" type="presParOf" srcId="{45DD93A2-0CE4-4C7A-A5A5-FBAA644F3A89}" destId="{6E0B5FF3-3ECC-4430-874F-988A5DCDE85E}" srcOrd="8" destOrd="0" presId="urn:microsoft.com/office/officeart/2005/8/layout/bProcess4"/>
    <dgm:cxn modelId="{0F2F6179-446E-4FC5-9AA8-9AF6AB17EDBA}" type="presParOf" srcId="{6E0B5FF3-3ECC-4430-874F-988A5DCDE85E}" destId="{D5C49DB8-D65F-4D61-AD88-05E7980054FA}" srcOrd="0" destOrd="0" presId="urn:microsoft.com/office/officeart/2005/8/layout/bProcess4"/>
    <dgm:cxn modelId="{566E3E2B-1726-49DD-A298-D731D1C93ADB}" type="presParOf" srcId="{6E0B5FF3-3ECC-4430-874F-988A5DCDE85E}" destId="{40C7DCE8-2C56-40EB-90C8-A6CB807B952B}" srcOrd="1" destOrd="0" presId="urn:microsoft.com/office/officeart/2005/8/layout/bProcess4"/>
    <dgm:cxn modelId="{0D34CFD1-79A6-468A-8D4D-FDCDBBA76FD6}" type="presParOf" srcId="{45DD93A2-0CE4-4C7A-A5A5-FBAA644F3A89}" destId="{45C00803-69E0-47F5-AE57-4A82CE842DF2}" srcOrd="9" destOrd="0" presId="urn:microsoft.com/office/officeart/2005/8/layout/bProcess4"/>
    <dgm:cxn modelId="{02536010-BE6E-4455-B2E3-FCB53D1AB0D4}" type="presParOf" srcId="{45DD93A2-0CE4-4C7A-A5A5-FBAA644F3A89}" destId="{AE36C12A-9BC0-4264-95F3-996DA29B15DE}" srcOrd="10" destOrd="0" presId="urn:microsoft.com/office/officeart/2005/8/layout/bProcess4"/>
    <dgm:cxn modelId="{F0C38A02-E6DB-46ED-8913-452111D4B88A}" type="presParOf" srcId="{AE36C12A-9BC0-4264-95F3-996DA29B15DE}" destId="{79639426-E1DC-4A26-AC53-1CD10CB1880F}" srcOrd="0" destOrd="0" presId="urn:microsoft.com/office/officeart/2005/8/layout/bProcess4"/>
    <dgm:cxn modelId="{F0FC4A06-82F1-4D30-8168-A9C0DF577FE3}" type="presParOf" srcId="{AE36C12A-9BC0-4264-95F3-996DA29B15DE}" destId="{164E495D-E6D7-49F7-A469-15E41BE27545}" srcOrd="1" destOrd="0" presId="urn:microsoft.com/office/officeart/2005/8/layout/bProcess4"/>
    <dgm:cxn modelId="{2984A897-C08A-4252-AAA1-4F7FD9043867}" type="presParOf" srcId="{45DD93A2-0CE4-4C7A-A5A5-FBAA644F3A89}" destId="{EA31A6BF-4BFE-496A-A151-AC0A61DBAF00}" srcOrd="11" destOrd="0" presId="urn:microsoft.com/office/officeart/2005/8/layout/bProcess4"/>
    <dgm:cxn modelId="{D9EE0969-51BC-464D-8F66-E36D36E918A7}" type="presParOf" srcId="{45DD93A2-0CE4-4C7A-A5A5-FBAA644F3A89}" destId="{579DA08E-9D82-4CE8-A940-4CDAF1B6AAD5}" srcOrd="12" destOrd="0" presId="urn:microsoft.com/office/officeart/2005/8/layout/bProcess4"/>
    <dgm:cxn modelId="{8DF7F5CE-E4B9-4C62-8F67-894C2035CE02}" type="presParOf" srcId="{579DA08E-9D82-4CE8-A940-4CDAF1B6AAD5}" destId="{7B3CBA65-ADFB-4CF7-815C-B7C7723B2F4D}" srcOrd="0" destOrd="0" presId="urn:microsoft.com/office/officeart/2005/8/layout/bProcess4"/>
    <dgm:cxn modelId="{0218F441-A05C-4247-B479-CA770015662D}" type="presParOf" srcId="{579DA08E-9D82-4CE8-A940-4CDAF1B6AAD5}" destId="{9AB93529-56DA-41B6-9428-B8E3EA23E57D}" srcOrd="1" destOrd="0" presId="urn:microsoft.com/office/officeart/2005/8/layout/bProcess4"/>
    <dgm:cxn modelId="{253C5D5A-FBB7-46E6-AF3D-DAB74CE96468}" type="presParOf" srcId="{45DD93A2-0CE4-4C7A-A5A5-FBAA644F3A89}" destId="{BC8DF2CD-2E72-4118-9BA7-C8EA9454B434}" srcOrd="13" destOrd="0" presId="urn:microsoft.com/office/officeart/2005/8/layout/bProcess4"/>
    <dgm:cxn modelId="{10E11A2F-A2A8-4466-968F-B71EBF7AB4E9}" type="presParOf" srcId="{45DD93A2-0CE4-4C7A-A5A5-FBAA644F3A89}" destId="{B488BF16-0692-4A07-9220-B4B79C3B21E6}" srcOrd="14" destOrd="0" presId="urn:microsoft.com/office/officeart/2005/8/layout/bProcess4"/>
    <dgm:cxn modelId="{B148482E-3BDA-4C98-8C90-B010405C8E64}" type="presParOf" srcId="{B488BF16-0692-4A07-9220-B4B79C3B21E6}" destId="{A37A6E82-F02C-42A3-AFAE-85DFF30E1ED1}" srcOrd="0" destOrd="0" presId="urn:microsoft.com/office/officeart/2005/8/layout/bProcess4"/>
    <dgm:cxn modelId="{64EEB16A-63FB-477B-836C-63EE7D9E5CA7}" type="presParOf" srcId="{B488BF16-0692-4A07-9220-B4B79C3B21E6}" destId="{E0E8E319-BB83-4BC7-9A1E-272E555AA622}" srcOrd="1" destOrd="0" presId="urn:microsoft.com/office/officeart/2005/8/layout/bProcess4"/>
    <dgm:cxn modelId="{B568BDEC-6AF0-480F-BBA2-797CC832D514}" type="presParOf" srcId="{45DD93A2-0CE4-4C7A-A5A5-FBAA644F3A89}" destId="{43C969D9-EC22-4F17-B8F4-A3EC4C194121}" srcOrd="15" destOrd="0" presId="urn:microsoft.com/office/officeart/2005/8/layout/bProcess4"/>
    <dgm:cxn modelId="{D5FD64DF-3CAA-497E-A75C-A3B3E125FDA6}" type="presParOf" srcId="{45DD93A2-0CE4-4C7A-A5A5-FBAA644F3A89}" destId="{455C066C-9142-4C4C-84A1-FD5EDD07BF0D}" srcOrd="16" destOrd="0" presId="urn:microsoft.com/office/officeart/2005/8/layout/bProcess4"/>
    <dgm:cxn modelId="{ECB77F45-9154-4802-9E0D-2DB9CF16527B}" type="presParOf" srcId="{455C066C-9142-4C4C-84A1-FD5EDD07BF0D}" destId="{14544266-8F70-4FDF-B9CD-94F13DEE70A4}" srcOrd="0" destOrd="0" presId="urn:microsoft.com/office/officeart/2005/8/layout/bProcess4"/>
    <dgm:cxn modelId="{16288421-BB50-46EF-B0B2-D7C9C1532E33}" type="presParOf" srcId="{455C066C-9142-4C4C-84A1-FD5EDD07BF0D}" destId="{0DC9BBCA-EB7D-487F-986E-F7C3FF771159}"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E5D40E5-087F-40D0-B5D8-C3278E016317}"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4F4BA246-8AFD-434E-9541-684C47040B1D}">
      <dgm:prSet/>
      <dgm:spPr/>
      <dgm:t>
        <a:bodyPr/>
        <a:lstStyle/>
        <a:p>
          <a:r>
            <a:rPr lang="en-US" b="1" i="0" dirty="0"/>
            <a:t>Working Alone</a:t>
          </a:r>
          <a:r>
            <a:rPr lang="en-US" b="0" i="0" dirty="0"/>
            <a:t>: I've gained experience in working independently, which I believe is essential for my personal growth and development.</a:t>
          </a:r>
          <a:endParaRPr lang="en-US" dirty="0"/>
        </a:p>
      </dgm:t>
    </dgm:pt>
    <dgm:pt modelId="{6862E67A-CAEA-4170-B624-9095425CC9FE}" type="parTrans" cxnId="{C2570058-87C8-4F46-AD37-CC4649F3F078}">
      <dgm:prSet/>
      <dgm:spPr/>
      <dgm:t>
        <a:bodyPr/>
        <a:lstStyle/>
        <a:p>
          <a:endParaRPr lang="en-US"/>
        </a:p>
      </dgm:t>
    </dgm:pt>
    <dgm:pt modelId="{8F66391D-DC2D-4E2E-AB49-70FC8A08EF68}" type="sibTrans" cxnId="{C2570058-87C8-4F46-AD37-CC4649F3F078}">
      <dgm:prSet/>
      <dgm:spPr/>
      <dgm:t>
        <a:bodyPr/>
        <a:lstStyle/>
        <a:p>
          <a:endParaRPr lang="en-US"/>
        </a:p>
      </dgm:t>
    </dgm:pt>
    <dgm:pt modelId="{4EAE19AE-E5D3-4C49-B27D-B0E135E804A7}">
      <dgm:prSet/>
      <dgm:spPr/>
      <dgm:t>
        <a:bodyPr/>
        <a:lstStyle/>
        <a:p>
          <a:r>
            <a:rPr lang="en-US" b="1" i="0"/>
            <a:t>Importance of Mentorship</a:t>
          </a:r>
          <a:r>
            <a:rPr lang="en-US" b="0" i="0"/>
            <a:t>: I've come to recognize the value of having a mentor to guide me through challenges and provide valuable insights.</a:t>
          </a:r>
          <a:endParaRPr lang="en-US"/>
        </a:p>
      </dgm:t>
    </dgm:pt>
    <dgm:pt modelId="{9486236C-6788-4BB2-9DD2-D7D90DF56D0F}" type="parTrans" cxnId="{926EE706-A23A-4966-812C-7DCA106201D3}">
      <dgm:prSet/>
      <dgm:spPr/>
      <dgm:t>
        <a:bodyPr/>
        <a:lstStyle/>
        <a:p>
          <a:endParaRPr lang="en-US"/>
        </a:p>
      </dgm:t>
    </dgm:pt>
    <dgm:pt modelId="{6B45EBC9-A57B-4525-8EE9-16F4300CF295}" type="sibTrans" cxnId="{926EE706-A23A-4966-812C-7DCA106201D3}">
      <dgm:prSet/>
      <dgm:spPr/>
      <dgm:t>
        <a:bodyPr/>
        <a:lstStyle/>
        <a:p>
          <a:endParaRPr lang="en-US"/>
        </a:p>
      </dgm:t>
    </dgm:pt>
    <dgm:pt modelId="{AEB8580A-21D1-424D-AEE8-E687212CF5E0}">
      <dgm:prSet/>
      <dgm:spPr/>
      <dgm:t>
        <a:bodyPr/>
        <a:lstStyle/>
        <a:p>
          <a:r>
            <a:rPr lang="en-US" b="1" i="0"/>
            <a:t>Understanding Data</a:t>
          </a:r>
          <a:r>
            <a:rPr lang="en-US" b="0" i="0"/>
            <a:t>: I've learned about different types of data (classification or regression) and how to analyze them effectively.</a:t>
          </a:r>
          <a:endParaRPr lang="en-US"/>
        </a:p>
      </dgm:t>
    </dgm:pt>
    <dgm:pt modelId="{91F37332-5FAC-421E-8BBE-2CEC2183B2C5}" type="parTrans" cxnId="{44DEEE8B-9CE0-491E-8D37-3627658A1C8F}">
      <dgm:prSet/>
      <dgm:spPr/>
      <dgm:t>
        <a:bodyPr/>
        <a:lstStyle/>
        <a:p>
          <a:endParaRPr lang="en-US"/>
        </a:p>
      </dgm:t>
    </dgm:pt>
    <dgm:pt modelId="{66D480A4-DE26-40FA-9008-A028404A726B}" type="sibTrans" cxnId="{44DEEE8B-9CE0-491E-8D37-3627658A1C8F}">
      <dgm:prSet/>
      <dgm:spPr/>
      <dgm:t>
        <a:bodyPr/>
        <a:lstStyle/>
        <a:p>
          <a:endParaRPr lang="en-US"/>
        </a:p>
      </dgm:t>
    </dgm:pt>
    <dgm:pt modelId="{F9421671-72A6-4369-A17A-A0D5A2C115A6}">
      <dgm:prSet/>
      <dgm:spPr/>
      <dgm:t>
        <a:bodyPr/>
        <a:lstStyle/>
        <a:p>
          <a:r>
            <a:rPr lang="en-US" b="1" i="0" dirty="0"/>
            <a:t>Problem-solving Skills</a:t>
          </a:r>
          <a:r>
            <a:rPr lang="en-US" b="0" i="0" dirty="0"/>
            <a:t>: I've been honing my ability to tackle problems efficiently and find solutions through critical thinking and creativity.</a:t>
          </a:r>
          <a:endParaRPr lang="en-US" dirty="0"/>
        </a:p>
      </dgm:t>
    </dgm:pt>
    <dgm:pt modelId="{1D0389FF-490A-480A-B996-6240D6239202}" type="parTrans" cxnId="{369089FB-A8BB-4D72-B93E-CD7D221A4F79}">
      <dgm:prSet/>
      <dgm:spPr/>
      <dgm:t>
        <a:bodyPr/>
        <a:lstStyle/>
        <a:p>
          <a:endParaRPr lang="en-US"/>
        </a:p>
      </dgm:t>
    </dgm:pt>
    <dgm:pt modelId="{64F81E14-1051-4734-AAC0-9943AE5CB8E8}" type="sibTrans" cxnId="{369089FB-A8BB-4D72-B93E-CD7D221A4F79}">
      <dgm:prSet/>
      <dgm:spPr/>
      <dgm:t>
        <a:bodyPr/>
        <a:lstStyle/>
        <a:p>
          <a:endParaRPr lang="en-US"/>
        </a:p>
      </dgm:t>
    </dgm:pt>
    <dgm:pt modelId="{24C33B5F-1134-4900-B9E2-7FC16BB25F97}">
      <dgm:prSet/>
      <dgm:spPr/>
      <dgm:t>
        <a:bodyPr/>
        <a:lstStyle/>
        <a:p>
          <a:r>
            <a:rPr lang="en-US" b="1" i="0"/>
            <a:t>Coding vs. Note-taking</a:t>
          </a:r>
          <a:r>
            <a:rPr lang="en-US" b="0" i="0"/>
            <a:t>: I've understood the balance between coding and documenting my work for better organization and future reference.</a:t>
          </a:r>
          <a:endParaRPr lang="en-US"/>
        </a:p>
      </dgm:t>
    </dgm:pt>
    <dgm:pt modelId="{A6A93047-D8C9-429C-9D3F-B60FE23FB20B}" type="parTrans" cxnId="{4B8353E6-AEEA-4374-9890-D26569D86817}">
      <dgm:prSet/>
      <dgm:spPr/>
      <dgm:t>
        <a:bodyPr/>
        <a:lstStyle/>
        <a:p>
          <a:endParaRPr lang="en-US"/>
        </a:p>
      </dgm:t>
    </dgm:pt>
    <dgm:pt modelId="{1A093CA7-1534-4B98-8C03-1B162EE1B781}" type="sibTrans" cxnId="{4B8353E6-AEEA-4374-9890-D26569D86817}">
      <dgm:prSet/>
      <dgm:spPr/>
      <dgm:t>
        <a:bodyPr/>
        <a:lstStyle/>
        <a:p>
          <a:endParaRPr lang="en-US"/>
        </a:p>
      </dgm:t>
    </dgm:pt>
    <dgm:pt modelId="{33B59297-DEBF-4546-9CF5-D35FB74C3A42}">
      <dgm:prSet/>
      <dgm:spPr/>
      <dgm:t>
        <a:bodyPr/>
        <a:lstStyle/>
        <a:p>
          <a:r>
            <a:rPr lang="en-US" b="1" i="0"/>
            <a:t>Applications of Machine Learning</a:t>
          </a:r>
          <a:r>
            <a:rPr lang="en-US" b="0" i="0"/>
            <a:t>: I've been exploring the practical applications of machine learning and its usefulness in various domains.</a:t>
          </a:r>
          <a:endParaRPr lang="en-US"/>
        </a:p>
      </dgm:t>
    </dgm:pt>
    <dgm:pt modelId="{91CF1512-F75B-4724-ADBB-13E6746E6F7A}" type="parTrans" cxnId="{D039BC96-87C4-47B8-9D29-ACD8049168B1}">
      <dgm:prSet/>
      <dgm:spPr/>
      <dgm:t>
        <a:bodyPr/>
        <a:lstStyle/>
        <a:p>
          <a:endParaRPr lang="en-US"/>
        </a:p>
      </dgm:t>
    </dgm:pt>
    <dgm:pt modelId="{9784F305-57B1-4759-8259-AEFE40CB3B2A}" type="sibTrans" cxnId="{D039BC96-87C4-47B8-9D29-ACD8049168B1}">
      <dgm:prSet/>
      <dgm:spPr/>
      <dgm:t>
        <a:bodyPr/>
        <a:lstStyle/>
        <a:p>
          <a:endParaRPr lang="en-US"/>
        </a:p>
      </dgm:t>
    </dgm:pt>
    <dgm:pt modelId="{07D57249-E747-46E6-9F1F-E9E1F0B66DA8}">
      <dgm:prSet/>
      <dgm:spPr/>
      <dgm:t>
        <a:bodyPr/>
        <a:lstStyle/>
        <a:p>
          <a:r>
            <a:rPr lang="en-US" b="1" i="0"/>
            <a:t>Feature Selection</a:t>
          </a:r>
          <a:r>
            <a:rPr lang="en-US" b="0" i="0"/>
            <a:t>: I've been identifying which features are relevant for building machine learning models and extracting insights from data.</a:t>
          </a:r>
          <a:endParaRPr lang="en-US"/>
        </a:p>
      </dgm:t>
    </dgm:pt>
    <dgm:pt modelId="{72BA8F8F-1CC1-426E-8C8C-C41C449B73F2}" type="parTrans" cxnId="{B9A38513-0354-4E53-95E9-E26A81276111}">
      <dgm:prSet/>
      <dgm:spPr/>
      <dgm:t>
        <a:bodyPr/>
        <a:lstStyle/>
        <a:p>
          <a:endParaRPr lang="en-US"/>
        </a:p>
      </dgm:t>
    </dgm:pt>
    <dgm:pt modelId="{EEA6C9EF-B3D6-4197-9E68-920C3FC9816A}" type="sibTrans" cxnId="{B9A38513-0354-4E53-95E9-E26A81276111}">
      <dgm:prSet/>
      <dgm:spPr/>
      <dgm:t>
        <a:bodyPr/>
        <a:lstStyle/>
        <a:p>
          <a:endParaRPr lang="en-US"/>
        </a:p>
      </dgm:t>
    </dgm:pt>
    <dgm:pt modelId="{4A5CB22C-8A6B-44AD-8F07-06BEE0A70420}">
      <dgm:prSet/>
      <dgm:spPr/>
      <dgm:t>
        <a:bodyPr/>
        <a:lstStyle/>
        <a:p>
          <a:r>
            <a:rPr lang="en-US" b="1" i="0"/>
            <a:t>Work Progress and Reporting</a:t>
          </a:r>
          <a:r>
            <a:rPr lang="en-US" b="0" i="0"/>
            <a:t>: I've been focusing on communicating my work progress and findings effectively to stakeholders.</a:t>
          </a:r>
          <a:endParaRPr lang="en-US"/>
        </a:p>
      </dgm:t>
    </dgm:pt>
    <dgm:pt modelId="{1F08B9F5-AB76-4535-B526-9013F7FC32E9}" type="parTrans" cxnId="{FF421F36-F948-4C53-BBEA-1B333E983F63}">
      <dgm:prSet/>
      <dgm:spPr/>
      <dgm:t>
        <a:bodyPr/>
        <a:lstStyle/>
        <a:p>
          <a:endParaRPr lang="en-US"/>
        </a:p>
      </dgm:t>
    </dgm:pt>
    <dgm:pt modelId="{7D2BDA14-082E-4A26-A1E2-0B0D962D22E4}" type="sibTrans" cxnId="{FF421F36-F948-4C53-BBEA-1B333E983F63}">
      <dgm:prSet/>
      <dgm:spPr/>
      <dgm:t>
        <a:bodyPr/>
        <a:lstStyle/>
        <a:p>
          <a:endParaRPr lang="en-US"/>
        </a:p>
      </dgm:t>
    </dgm:pt>
    <dgm:pt modelId="{EA868B8D-23D1-4302-B371-3C9A04FFCC7F}">
      <dgm:prSet/>
      <dgm:spPr/>
      <dgm:t>
        <a:bodyPr/>
        <a:lstStyle/>
        <a:p>
          <a:r>
            <a:rPr lang="en-US" b="1" i="0"/>
            <a:t>Feedback Importance</a:t>
          </a:r>
          <a:r>
            <a:rPr lang="en-US" b="0" i="0"/>
            <a:t>: I've acknowledged the significance of receiving feedback for my continuous improvement.</a:t>
          </a:r>
          <a:endParaRPr lang="en-US"/>
        </a:p>
      </dgm:t>
    </dgm:pt>
    <dgm:pt modelId="{F9859240-A441-4BF7-A358-B3EF959EB2BA}" type="parTrans" cxnId="{06BCD585-2392-469E-9727-03FB40E412A8}">
      <dgm:prSet/>
      <dgm:spPr/>
      <dgm:t>
        <a:bodyPr/>
        <a:lstStyle/>
        <a:p>
          <a:endParaRPr lang="en-US"/>
        </a:p>
      </dgm:t>
    </dgm:pt>
    <dgm:pt modelId="{703D6FBF-8B22-493C-AC84-8CECB4BD0668}" type="sibTrans" cxnId="{06BCD585-2392-469E-9727-03FB40E412A8}">
      <dgm:prSet/>
      <dgm:spPr/>
      <dgm:t>
        <a:bodyPr/>
        <a:lstStyle/>
        <a:p>
          <a:endParaRPr lang="en-US"/>
        </a:p>
      </dgm:t>
    </dgm:pt>
    <dgm:pt modelId="{ED7DDAD4-6CA8-481C-AF00-17450F75E701}">
      <dgm:prSet/>
      <dgm:spPr/>
      <dgm:t>
        <a:bodyPr/>
        <a:lstStyle/>
        <a:p>
          <a:r>
            <a:rPr lang="en-US" b="1" i="0"/>
            <a:t>Deep Learning Exploration</a:t>
          </a:r>
          <a:r>
            <a:rPr lang="en-US" b="0" i="0"/>
            <a:t>: I've been delving into deep learning techniques and understanding their role in solving complex problems.</a:t>
          </a:r>
          <a:endParaRPr lang="en-US"/>
        </a:p>
      </dgm:t>
    </dgm:pt>
    <dgm:pt modelId="{4746FE7E-E8FB-43D2-A1B0-763B97E3C873}" type="parTrans" cxnId="{D67AF937-8492-4028-9100-1B5A38CE755C}">
      <dgm:prSet/>
      <dgm:spPr/>
      <dgm:t>
        <a:bodyPr/>
        <a:lstStyle/>
        <a:p>
          <a:endParaRPr lang="en-US"/>
        </a:p>
      </dgm:t>
    </dgm:pt>
    <dgm:pt modelId="{28A76423-31F3-4812-8DD7-FCA5E0C1BAF3}" type="sibTrans" cxnId="{D67AF937-8492-4028-9100-1B5A38CE755C}">
      <dgm:prSet/>
      <dgm:spPr/>
      <dgm:t>
        <a:bodyPr/>
        <a:lstStyle/>
        <a:p>
          <a:endParaRPr lang="en-US"/>
        </a:p>
      </dgm:t>
    </dgm:pt>
    <dgm:pt modelId="{C020E037-B10A-494B-934B-B3D38BF3C7EA}">
      <dgm:prSet/>
      <dgm:spPr/>
      <dgm:t>
        <a:bodyPr/>
        <a:lstStyle/>
        <a:p>
          <a:r>
            <a:rPr lang="en-US" b="1" i="0"/>
            <a:t>Challenges in Data Analysis</a:t>
          </a:r>
          <a:r>
            <a:rPr lang="en-US" b="0" i="0"/>
            <a:t>: I've recognized the challenges involved in data analysis, such as dealing with missing values (NaN) and selecting appropriate datasets.</a:t>
          </a:r>
          <a:endParaRPr lang="en-US"/>
        </a:p>
      </dgm:t>
    </dgm:pt>
    <dgm:pt modelId="{10286457-CC68-4196-8E8C-0574A699DF11}" type="parTrans" cxnId="{DD79F3FE-0472-4FCB-9861-18019995E6D0}">
      <dgm:prSet/>
      <dgm:spPr/>
      <dgm:t>
        <a:bodyPr/>
        <a:lstStyle/>
        <a:p>
          <a:endParaRPr lang="en-US"/>
        </a:p>
      </dgm:t>
    </dgm:pt>
    <dgm:pt modelId="{955A4F8B-960E-4F55-86DC-16C5F4244234}" type="sibTrans" cxnId="{DD79F3FE-0472-4FCB-9861-18019995E6D0}">
      <dgm:prSet/>
      <dgm:spPr/>
      <dgm:t>
        <a:bodyPr/>
        <a:lstStyle/>
        <a:p>
          <a:endParaRPr lang="en-US"/>
        </a:p>
      </dgm:t>
    </dgm:pt>
    <dgm:pt modelId="{4183560E-B049-4E54-B8A8-E38BF58D9894}">
      <dgm:prSet/>
      <dgm:spPr/>
      <dgm:t>
        <a:bodyPr/>
        <a:lstStyle/>
        <a:p>
          <a:r>
            <a:rPr lang="en-US" b="1" i="0"/>
            <a:t>Choosing Datasets</a:t>
          </a:r>
          <a:r>
            <a:rPr lang="en-US" b="0" i="0"/>
            <a:t>: I've learned how to choose datasets that are suitable for specific analysis tasks.</a:t>
          </a:r>
          <a:endParaRPr lang="en-US"/>
        </a:p>
      </dgm:t>
    </dgm:pt>
    <dgm:pt modelId="{B912374F-E4B2-4E06-97FB-88723ED3F910}" type="parTrans" cxnId="{4CFED9D3-2101-45AE-A167-D65CDE9A6940}">
      <dgm:prSet/>
      <dgm:spPr/>
      <dgm:t>
        <a:bodyPr/>
        <a:lstStyle/>
        <a:p>
          <a:endParaRPr lang="en-US"/>
        </a:p>
      </dgm:t>
    </dgm:pt>
    <dgm:pt modelId="{B732CBAD-8248-47B9-B085-AF94071B7CEA}" type="sibTrans" cxnId="{4CFED9D3-2101-45AE-A167-D65CDE9A6940}">
      <dgm:prSet/>
      <dgm:spPr/>
      <dgm:t>
        <a:bodyPr/>
        <a:lstStyle/>
        <a:p>
          <a:endParaRPr lang="en-US"/>
        </a:p>
      </dgm:t>
    </dgm:pt>
    <dgm:pt modelId="{360AE245-C9B7-4124-9A8A-9E440B67B2BB}">
      <dgm:prSet/>
      <dgm:spPr/>
      <dgm:t>
        <a:bodyPr/>
        <a:lstStyle/>
        <a:p>
          <a:r>
            <a:rPr lang="en-US" b="0" i="0"/>
            <a:t>I'm committed to keeping up the great work and continuing to apply what I've learned to further my skills in data analysis and machine learning!</a:t>
          </a:r>
          <a:endParaRPr lang="en-US"/>
        </a:p>
      </dgm:t>
    </dgm:pt>
    <dgm:pt modelId="{7AD3873F-B758-4452-A94A-4E214D3C3CF9}" type="parTrans" cxnId="{B79E45CB-E73A-4DC3-B0C0-0C3EFCB2B8D3}">
      <dgm:prSet/>
      <dgm:spPr/>
      <dgm:t>
        <a:bodyPr/>
        <a:lstStyle/>
        <a:p>
          <a:endParaRPr lang="en-US"/>
        </a:p>
      </dgm:t>
    </dgm:pt>
    <dgm:pt modelId="{A0709874-13C7-4DC6-B1E4-26525C33A350}" type="sibTrans" cxnId="{B79E45CB-E73A-4DC3-B0C0-0C3EFCB2B8D3}">
      <dgm:prSet/>
      <dgm:spPr/>
      <dgm:t>
        <a:bodyPr/>
        <a:lstStyle/>
        <a:p>
          <a:endParaRPr lang="en-US"/>
        </a:p>
      </dgm:t>
    </dgm:pt>
    <dgm:pt modelId="{B521EBA5-064A-4077-8837-1EC1D7EBCC0D}" type="pres">
      <dgm:prSet presAssocID="{EE5D40E5-087F-40D0-B5D8-C3278E016317}" presName="diagram" presStyleCnt="0">
        <dgm:presLayoutVars>
          <dgm:dir/>
          <dgm:resizeHandles val="exact"/>
        </dgm:presLayoutVars>
      </dgm:prSet>
      <dgm:spPr/>
    </dgm:pt>
    <dgm:pt modelId="{F0C430AB-4221-40AA-BA03-62FBF9922C19}" type="pres">
      <dgm:prSet presAssocID="{4F4BA246-8AFD-434E-9541-684C47040B1D}" presName="node" presStyleLbl="node1" presStyleIdx="0" presStyleCnt="13">
        <dgm:presLayoutVars>
          <dgm:bulletEnabled val="1"/>
        </dgm:presLayoutVars>
      </dgm:prSet>
      <dgm:spPr/>
    </dgm:pt>
    <dgm:pt modelId="{0C3BD135-53F6-4BF4-86D6-822EF8E949FD}" type="pres">
      <dgm:prSet presAssocID="{8F66391D-DC2D-4E2E-AB49-70FC8A08EF68}" presName="sibTrans" presStyleCnt="0"/>
      <dgm:spPr/>
    </dgm:pt>
    <dgm:pt modelId="{1AC467D8-C7DD-4A27-919B-21996F9C5013}" type="pres">
      <dgm:prSet presAssocID="{4EAE19AE-E5D3-4C49-B27D-B0E135E804A7}" presName="node" presStyleLbl="node1" presStyleIdx="1" presStyleCnt="13">
        <dgm:presLayoutVars>
          <dgm:bulletEnabled val="1"/>
        </dgm:presLayoutVars>
      </dgm:prSet>
      <dgm:spPr/>
    </dgm:pt>
    <dgm:pt modelId="{0437AAEE-6129-4C33-A819-88F7CCA86334}" type="pres">
      <dgm:prSet presAssocID="{6B45EBC9-A57B-4525-8EE9-16F4300CF295}" presName="sibTrans" presStyleCnt="0"/>
      <dgm:spPr/>
    </dgm:pt>
    <dgm:pt modelId="{34DF94AD-8E9B-4A26-8231-2D5C8E0109F7}" type="pres">
      <dgm:prSet presAssocID="{AEB8580A-21D1-424D-AEE8-E687212CF5E0}" presName="node" presStyleLbl="node1" presStyleIdx="2" presStyleCnt="13">
        <dgm:presLayoutVars>
          <dgm:bulletEnabled val="1"/>
        </dgm:presLayoutVars>
      </dgm:prSet>
      <dgm:spPr/>
    </dgm:pt>
    <dgm:pt modelId="{18F4E2B9-9339-4401-BCA0-FF8982756FD2}" type="pres">
      <dgm:prSet presAssocID="{66D480A4-DE26-40FA-9008-A028404A726B}" presName="sibTrans" presStyleCnt="0"/>
      <dgm:spPr/>
    </dgm:pt>
    <dgm:pt modelId="{E9F6AFFB-BB0B-4D5C-9373-B9EBE05A31EE}" type="pres">
      <dgm:prSet presAssocID="{F9421671-72A6-4369-A17A-A0D5A2C115A6}" presName="node" presStyleLbl="node1" presStyleIdx="3" presStyleCnt="13">
        <dgm:presLayoutVars>
          <dgm:bulletEnabled val="1"/>
        </dgm:presLayoutVars>
      </dgm:prSet>
      <dgm:spPr/>
    </dgm:pt>
    <dgm:pt modelId="{36165CDF-B2E2-4BF9-92B0-122394FF4B0C}" type="pres">
      <dgm:prSet presAssocID="{64F81E14-1051-4734-AAC0-9943AE5CB8E8}" presName="sibTrans" presStyleCnt="0"/>
      <dgm:spPr/>
    </dgm:pt>
    <dgm:pt modelId="{F8731464-F55F-4A57-9A65-1D5E33EAC926}" type="pres">
      <dgm:prSet presAssocID="{24C33B5F-1134-4900-B9E2-7FC16BB25F97}" presName="node" presStyleLbl="node1" presStyleIdx="4" presStyleCnt="13">
        <dgm:presLayoutVars>
          <dgm:bulletEnabled val="1"/>
        </dgm:presLayoutVars>
      </dgm:prSet>
      <dgm:spPr/>
    </dgm:pt>
    <dgm:pt modelId="{E11A49D5-ED79-4AAA-91D9-DE8BD8832915}" type="pres">
      <dgm:prSet presAssocID="{1A093CA7-1534-4B98-8C03-1B162EE1B781}" presName="sibTrans" presStyleCnt="0"/>
      <dgm:spPr/>
    </dgm:pt>
    <dgm:pt modelId="{6A25224E-59D4-4969-BDA8-52D79A003C16}" type="pres">
      <dgm:prSet presAssocID="{33B59297-DEBF-4546-9CF5-D35FB74C3A42}" presName="node" presStyleLbl="node1" presStyleIdx="5" presStyleCnt="13">
        <dgm:presLayoutVars>
          <dgm:bulletEnabled val="1"/>
        </dgm:presLayoutVars>
      </dgm:prSet>
      <dgm:spPr/>
    </dgm:pt>
    <dgm:pt modelId="{1C7F41DD-3ED2-47E1-BB05-900108EADAD6}" type="pres">
      <dgm:prSet presAssocID="{9784F305-57B1-4759-8259-AEFE40CB3B2A}" presName="sibTrans" presStyleCnt="0"/>
      <dgm:spPr/>
    </dgm:pt>
    <dgm:pt modelId="{13E7FDE8-9423-40F5-B30C-57C2D6C43522}" type="pres">
      <dgm:prSet presAssocID="{07D57249-E747-46E6-9F1F-E9E1F0B66DA8}" presName="node" presStyleLbl="node1" presStyleIdx="6" presStyleCnt="13">
        <dgm:presLayoutVars>
          <dgm:bulletEnabled val="1"/>
        </dgm:presLayoutVars>
      </dgm:prSet>
      <dgm:spPr/>
    </dgm:pt>
    <dgm:pt modelId="{6B4B2A88-FDE1-45AC-BC5D-9B807CEDD477}" type="pres">
      <dgm:prSet presAssocID="{EEA6C9EF-B3D6-4197-9E68-920C3FC9816A}" presName="sibTrans" presStyleCnt="0"/>
      <dgm:spPr/>
    </dgm:pt>
    <dgm:pt modelId="{F3750D0B-E4C8-455C-A8BB-C6C4FCF60E48}" type="pres">
      <dgm:prSet presAssocID="{4A5CB22C-8A6B-44AD-8F07-06BEE0A70420}" presName="node" presStyleLbl="node1" presStyleIdx="7" presStyleCnt="13">
        <dgm:presLayoutVars>
          <dgm:bulletEnabled val="1"/>
        </dgm:presLayoutVars>
      </dgm:prSet>
      <dgm:spPr/>
    </dgm:pt>
    <dgm:pt modelId="{D9B406D4-B603-4F08-9E9F-430711ECB2FE}" type="pres">
      <dgm:prSet presAssocID="{7D2BDA14-082E-4A26-A1E2-0B0D962D22E4}" presName="sibTrans" presStyleCnt="0"/>
      <dgm:spPr/>
    </dgm:pt>
    <dgm:pt modelId="{663B99CF-134C-4245-8B99-DF57D5D62ADF}" type="pres">
      <dgm:prSet presAssocID="{EA868B8D-23D1-4302-B371-3C9A04FFCC7F}" presName="node" presStyleLbl="node1" presStyleIdx="8" presStyleCnt="13">
        <dgm:presLayoutVars>
          <dgm:bulletEnabled val="1"/>
        </dgm:presLayoutVars>
      </dgm:prSet>
      <dgm:spPr/>
    </dgm:pt>
    <dgm:pt modelId="{3DF3C322-3277-44C3-804F-7C9CF97FAC09}" type="pres">
      <dgm:prSet presAssocID="{703D6FBF-8B22-493C-AC84-8CECB4BD0668}" presName="sibTrans" presStyleCnt="0"/>
      <dgm:spPr/>
    </dgm:pt>
    <dgm:pt modelId="{D1DA6165-7C68-4D22-8959-1072D2750BFA}" type="pres">
      <dgm:prSet presAssocID="{ED7DDAD4-6CA8-481C-AF00-17450F75E701}" presName="node" presStyleLbl="node1" presStyleIdx="9" presStyleCnt="13">
        <dgm:presLayoutVars>
          <dgm:bulletEnabled val="1"/>
        </dgm:presLayoutVars>
      </dgm:prSet>
      <dgm:spPr/>
    </dgm:pt>
    <dgm:pt modelId="{717176D2-BEDB-4131-A161-495D482A1D9B}" type="pres">
      <dgm:prSet presAssocID="{28A76423-31F3-4812-8DD7-FCA5E0C1BAF3}" presName="sibTrans" presStyleCnt="0"/>
      <dgm:spPr/>
    </dgm:pt>
    <dgm:pt modelId="{CD764C4D-0B76-42BE-8911-CE7B5226A5FF}" type="pres">
      <dgm:prSet presAssocID="{C020E037-B10A-494B-934B-B3D38BF3C7EA}" presName="node" presStyleLbl="node1" presStyleIdx="10" presStyleCnt="13">
        <dgm:presLayoutVars>
          <dgm:bulletEnabled val="1"/>
        </dgm:presLayoutVars>
      </dgm:prSet>
      <dgm:spPr/>
    </dgm:pt>
    <dgm:pt modelId="{411FEBE1-D7B6-4535-9D06-024786B9C88D}" type="pres">
      <dgm:prSet presAssocID="{955A4F8B-960E-4F55-86DC-16C5F4244234}" presName="sibTrans" presStyleCnt="0"/>
      <dgm:spPr/>
    </dgm:pt>
    <dgm:pt modelId="{F9FFFE0A-C31E-4537-9695-8E17B1D74434}" type="pres">
      <dgm:prSet presAssocID="{4183560E-B049-4E54-B8A8-E38BF58D9894}" presName="node" presStyleLbl="node1" presStyleIdx="11" presStyleCnt="13">
        <dgm:presLayoutVars>
          <dgm:bulletEnabled val="1"/>
        </dgm:presLayoutVars>
      </dgm:prSet>
      <dgm:spPr/>
    </dgm:pt>
    <dgm:pt modelId="{A0F6311C-D8EE-4AD1-8814-3C097340504D}" type="pres">
      <dgm:prSet presAssocID="{B732CBAD-8248-47B9-B085-AF94071B7CEA}" presName="sibTrans" presStyleCnt="0"/>
      <dgm:spPr/>
    </dgm:pt>
    <dgm:pt modelId="{AF90D28B-29E5-4DE0-B5DC-FF4BD75FDCFC}" type="pres">
      <dgm:prSet presAssocID="{360AE245-C9B7-4124-9A8A-9E440B67B2BB}" presName="node" presStyleLbl="node1" presStyleIdx="12" presStyleCnt="13" custLinFactNeighborX="-2758" custLinFactNeighborY="-18160">
        <dgm:presLayoutVars>
          <dgm:bulletEnabled val="1"/>
        </dgm:presLayoutVars>
      </dgm:prSet>
      <dgm:spPr/>
    </dgm:pt>
  </dgm:ptLst>
  <dgm:cxnLst>
    <dgm:cxn modelId="{926EE706-A23A-4966-812C-7DCA106201D3}" srcId="{EE5D40E5-087F-40D0-B5D8-C3278E016317}" destId="{4EAE19AE-E5D3-4C49-B27D-B0E135E804A7}" srcOrd="1" destOrd="0" parTransId="{9486236C-6788-4BB2-9DD2-D7D90DF56D0F}" sibTransId="{6B45EBC9-A57B-4525-8EE9-16F4300CF295}"/>
    <dgm:cxn modelId="{B9A38513-0354-4E53-95E9-E26A81276111}" srcId="{EE5D40E5-087F-40D0-B5D8-C3278E016317}" destId="{07D57249-E747-46E6-9F1F-E9E1F0B66DA8}" srcOrd="6" destOrd="0" parTransId="{72BA8F8F-1CC1-426E-8C8C-C41C449B73F2}" sibTransId="{EEA6C9EF-B3D6-4197-9E68-920C3FC9816A}"/>
    <dgm:cxn modelId="{3A91662A-B2AD-49BC-AEB4-CEC3E6E27910}" type="presOf" srcId="{07D57249-E747-46E6-9F1F-E9E1F0B66DA8}" destId="{13E7FDE8-9423-40F5-B30C-57C2D6C43522}" srcOrd="0" destOrd="0" presId="urn:microsoft.com/office/officeart/2005/8/layout/default"/>
    <dgm:cxn modelId="{B842F133-A851-453A-AA98-276B282645E0}" type="presOf" srcId="{AEB8580A-21D1-424D-AEE8-E687212CF5E0}" destId="{34DF94AD-8E9B-4A26-8231-2D5C8E0109F7}" srcOrd="0" destOrd="0" presId="urn:microsoft.com/office/officeart/2005/8/layout/default"/>
    <dgm:cxn modelId="{FF421F36-F948-4C53-BBEA-1B333E983F63}" srcId="{EE5D40E5-087F-40D0-B5D8-C3278E016317}" destId="{4A5CB22C-8A6B-44AD-8F07-06BEE0A70420}" srcOrd="7" destOrd="0" parTransId="{1F08B9F5-AB76-4535-B526-9013F7FC32E9}" sibTransId="{7D2BDA14-082E-4A26-A1E2-0B0D962D22E4}"/>
    <dgm:cxn modelId="{D67AF937-8492-4028-9100-1B5A38CE755C}" srcId="{EE5D40E5-087F-40D0-B5D8-C3278E016317}" destId="{ED7DDAD4-6CA8-481C-AF00-17450F75E701}" srcOrd="9" destOrd="0" parTransId="{4746FE7E-E8FB-43D2-A1B0-763B97E3C873}" sibTransId="{28A76423-31F3-4812-8DD7-FCA5E0C1BAF3}"/>
    <dgm:cxn modelId="{C2570058-87C8-4F46-AD37-CC4649F3F078}" srcId="{EE5D40E5-087F-40D0-B5D8-C3278E016317}" destId="{4F4BA246-8AFD-434E-9541-684C47040B1D}" srcOrd="0" destOrd="0" parTransId="{6862E67A-CAEA-4170-B624-9095425CC9FE}" sibTransId="{8F66391D-DC2D-4E2E-AB49-70FC8A08EF68}"/>
    <dgm:cxn modelId="{3C7AD37A-1157-4C13-AE81-21F20D2F3BEC}" type="presOf" srcId="{4EAE19AE-E5D3-4C49-B27D-B0E135E804A7}" destId="{1AC467D8-C7DD-4A27-919B-21996F9C5013}" srcOrd="0" destOrd="0" presId="urn:microsoft.com/office/officeart/2005/8/layout/default"/>
    <dgm:cxn modelId="{06BCD585-2392-469E-9727-03FB40E412A8}" srcId="{EE5D40E5-087F-40D0-B5D8-C3278E016317}" destId="{EA868B8D-23D1-4302-B371-3C9A04FFCC7F}" srcOrd="8" destOrd="0" parTransId="{F9859240-A441-4BF7-A358-B3EF959EB2BA}" sibTransId="{703D6FBF-8B22-493C-AC84-8CECB4BD0668}"/>
    <dgm:cxn modelId="{44DEEE8B-9CE0-491E-8D37-3627658A1C8F}" srcId="{EE5D40E5-087F-40D0-B5D8-C3278E016317}" destId="{AEB8580A-21D1-424D-AEE8-E687212CF5E0}" srcOrd="2" destOrd="0" parTransId="{91F37332-5FAC-421E-8BBE-2CEC2183B2C5}" sibTransId="{66D480A4-DE26-40FA-9008-A028404A726B}"/>
    <dgm:cxn modelId="{127B848C-8FA4-416B-AC6E-4A3CE03BB770}" type="presOf" srcId="{360AE245-C9B7-4124-9A8A-9E440B67B2BB}" destId="{AF90D28B-29E5-4DE0-B5DC-FF4BD75FDCFC}" srcOrd="0" destOrd="0" presId="urn:microsoft.com/office/officeart/2005/8/layout/default"/>
    <dgm:cxn modelId="{D039BC96-87C4-47B8-9D29-ACD8049168B1}" srcId="{EE5D40E5-087F-40D0-B5D8-C3278E016317}" destId="{33B59297-DEBF-4546-9CF5-D35FB74C3A42}" srcOrd="5" destOrd="0" parTransId="{91CF1512-F75B-4724-ADBB-13E6746E6F7A}" sibTransId="{9784F305-57B1-4759-8259-AEFE40CB3B2A}"/>
    <dgm:cxn modelId="{FF0426A2-8F72-48F5-B983-6A9B672DFA5B}" type="presOf" srcId="{4183560E-B049-4E54-B8A8-E38BF58D9894}" destId="{F9FFFE0A-C31E-4537-9695-8E17B1D74434}" srcOrd="0" destOrd="0" presId="urn:microsoft.com/office/officeart/2005/8/layout/default"/>
    <dgm:cxn modelId="{A3181DAC-33DD-4730-AB55-CF1179774836}" type="presOf" srcId="{C020E037-B10A-494B-934B-B3D38BF3C7EA}" destId="{CD764C4D-0B76-42BE-8911-CE7B5226A5FF}" srcOrd="0" destOrd="0" presId="urn:microsoft.com/office/officeart/2005/8/layout/default"/>
    <dgm:cxn modelId="{55352CAC-B304-4CC0-9840-99722160259C}" type="presOf" srcId="{4A5CB22C-8A6B-44AD-8F07-06BEE0A70420}" destId="{F3750D0B-E4C8-455C-A8BB-C6C4FCF60E48}" srcOrd="0" destOrd="0" presId="urn:microsoft.com/office/officeart/2005/8/layout/default"/>
    <dgm:cxn modelId="{23C5D3CA-2A48-468C-8581-9113F2893B88}" type="presOf" srcId="{24C33B5F-1134-4900-B9E2-7FC16BB25F97}" destId="{F8731464-F55F-4A57-9A65-1D5E33EAC926}" srcOrd="0" destOrd="0" presId="urn:microsoft.com/office/officeart/2005/8/layout/default"/>
    <dgm:cxn modelId="{B79E45CB-E73A-4DC3-B0C0-0C3EFCB2B8D3}" srcId="{EE5D40E5-087F-40D0-B5D8-C3278E016317}" destId="{360AE245-C9B7-4124-9A8A-9E440B67B2BB}" srcOrd="12" destOrd="0" parTransId="{7AD3873F-B758-4452-A94A-4E214D3C3CF9}" sibTransId="{A0709874-13C7-4DC6-B1E4-26525C33A350}"/>
    <dgm:cxn modelId="{C02204D2-F56C-4151-BCB5-808B817EC630}" type="presOf" srcId="{4F4BA246-8AFD-434E-9541-684C47040B1D}" destId="{F0C430AB-4221-40AA-BA03-62FBF9922C19}" srcOrd="0" destOrd="0" presId="urn:microsoft.com/office/officeart/2005/8/layout/default"/>
    <dgm:cxn modelId="{4CFED9D3-2101-45AE-A167-D65CDE9A6940}" srcId="{EE5D40E5-087F-40D0-B5D8-C3278E016317}" destId="{4183560E-B049-4E54-B8A8-E38BF58D9894}" srcOrd="11" destOrd="0" parTransId="{B912374F-E4B2-4E06-97FB-88723ED3F910}" sibTransId="{B732CBAD-8248-47B9-B085-AF94071B7CEA}"/>
    <dgm:cxn modelId="{290C0DDC-E8E9-44EB-B33C-D5B176EB3624}" type="presOf" srcId="{ED7DDAD4-6CA8-481C-AF00-17450F75E701}" destId="{D1DA6165-7C68-4D22-8959-1072D2750BFA}" srcOrd="0" destOrd="0" presId="urn:microsoft.com/office/officeart/2005/8/layout/default"/>
    <dgm:cxn modelId="{767D15E4-825A-498E-913D-FBB6EA0DA0DB}" type="presOf" srcId="{EE5D40E5-087F-40D0-B5D8-C3278E016317}" destId="{B521EBA5-064A-4077-8837-1EC1D7EBCC0D}" srcOrd="0" destOrd="0" presId="urn:microsoft.com/office/officeart/2005/8/layout/default"/>
    <dgm:cxn modelId="{4B8353E6-AEEA-4374-9890-D26569D86817}" srcId="{EE5D40E5-087F-40D0-B5D8-C3278E016317}" destId="{24C33B5F-1134-4900-B9E2-7FC16BB25F97}" srcOrd="4" destOrd="0" parTransId="{A6A93047-D8C9-429C-9D3F-B60FE23FB20B}" sibTransId="{1A093CA7-1534-4B98-8C03-1B162EE1B781}"/>
    <dgm:cxn modelId="{608496EB-72BD-4F78-A407-1D71677DD17F}" type="presOf" srcId="{EA868B8D-23D1-4302-B371-3C9A04FFCC7F}" destId="{663B99CF-134C-4245-8B99-DF57D5D62ADF}" srcOrd="0" destOrd="0" presId="urn:microsoft.com/office/officeart/2005/8/layout/default"/>
    <dgm:cxn modelId="{BAFDB6EE-36C6-438D-8C85-F84CB813B878}" type="presOf" srcId="{F9421671-72A6-4369-A17A-A0D5A2C115A6}" destId="{E9F6AFFB-BB0B-4D5C-9373-B9EBE05A31EE}" srcOrd="0" destOrd="0" presId="urn:microsoft.com/office/officeart/2005/8/layout/default"/>
    <dgm:cxn modelId="{F06E87F0-4307-4021-84F0-2D8C303C6AD7}" type="presOf" srcId="{33B59297-DEBF-4546-9CF5-D35FB74C3A42}" destId="{6A25224E-59D4-4969-BDA8-52D79A003C16}" srcOrd="0" destOrd="0" presId="urn:microsoft.com/office/officeart/2005/8/layout/default"/>
    <dgm:cxn modelId="{369089FB-A8BB-4D72-B93E-CD7D221A4F79}" srcId="{EE5D40E5-087F-40D0-B5D8-C3278E016317}" destId="{F9421671-72A6-4369-A17A-A0D5A2C115A6}" srcOrd="3" destOrd="0" parTransId="{1D0389FF-490A-480A-B996-6240D6239202}" sibTransId="{64F81E14-1051-4734-AAC0-9943AE5CB8E8}"/>
    <dgm:cxn modelId="{DD79F3FE-0472-4FCB-9861-18019995E6D0}" srcId="{EE5D40E5-087F-40D0-B5D8-C3278E016317}" destId="{C020E037-B10A-494B-934B-B3D38BF3C7EA}" srcOrd="10" destOrd="0" parTransId="{10286457-CC68-4196-8E8C-0574A699DF11}" sibTransId="{955A4F8B-960E-4F55-86DC-16C5F4244234}"/>
    <dgm:cxn modelId="{7A9FA66E-A39C-4F50-BC9B-132405D90E0A}" type="presParOf" srcId="{B521EBA5-064A-4077-8837-1EC1D7EBCC0D}" destId="{F0C430AB-4221-40AA-BA03-62FBF9922C19}" srcOrd="0" destOrd="0" presId="urn:microsoft.com/office/officeart/2005/8/layout/default"/>
    <dgm:cxn modelId="{DB719299-1620-489D-A0EC-E2E63FC4A657}" type="presParOf" srcId="{B521EBA5-064A-4077-8837-1EC1D7EBCC0D}" destId="{0C3BD135-53F6-4BF4-86D6-822EF8E949FD}" srcOrd="1" destOrd="0" presId="urn:microsoft.com/office/officeart/2005/8/layout/default"/>
    <dgm:cxn modelId="{305A9448-E85D-4499-9D75-FB73221DB687}" type="presParOf" srcId="{B521EBA5-064A-4077-8837-1EC1D7EBCC0D}" destId="{1AC467D8-C7DD-4A27-919B-21996F9C5013}" srcOrd="2" destOrd="0" presId="urn:microsoft.com/office/officeart/2005/8/layout/default"/>
    <dgm:cxn modelId="{A584831E-BD15-44D5-81C8-21C8E11E50AD}" type="presParOf" srcId="{B521EBA5-064A-4077-8837-1EC1D7EBCC0D}" destId="{0437AAEE-6129-4C33-A819-88F7CCA86334}" srcOrd="3" destOrd="0" presId="urn:microsoft.com/office/officeart/2005/8/layout/default"/>
    <dgm:cxn modelId="{14325F03-5ED8-486E-8558-B8BEBCFD1426}" type="presParOf" srcId="{B521EBA5-064A-4077-8837-1EC1D7EBCC0D}" destId="{34DF94AD-8E9B-4A26-8231-2D5C8E0109F7}" srcOrd="4" destOrd="0" presId="urn:microsoft.com/office/officeart/2005/8/layout/default"/>
    <dgm:cxn modelId="{4D9E458A-FB8C-4295-983F-264727B99993}" type="presParOf" srcId="{B521EBA5-064A-4077-8837-1EC1D7EBCC0D}" destId="{18F4E2B9-9339-4401-BCA0-FF8982756FD2}" srcOrd="5" destOrd="0" presId="urn:microsoft.com/office/officeart/2005/8/layout/default"/>
    <dgm:cxn modelId="{6C3EC878-013D-4ACC-838C-DA247A636C19}" type="presParOf" srcId="{B521EBA5-064A-4077-8837-1EC1D7EBCC0D}" destId="{E9F6AFFB-BB0B-4D5C-9373-B9EBE05A31EE}" srcOrd="6" destOrd="0" presId="urn:microsoft.com/office/officeart/2005/8/layout/default"/>
    <dgm:cxn modelId="{AA8F6F2C-5E01-48A1-A3B4-BE5357AC0BE3}" type="presParOf" srcId="{B521EBA5-064A-4077-8837-1EC1D7EBCC0D}" destId="{36165CDF-B2E2-4BF9-92B0-122394FF4B0C}" srcOrd="7" destOrd="0" presId="urn:microsoft.com/office/officeart/2005/8/layout/default"/>
    <dgm:cxn modelId="{A92D5BAC-CF2A-404A-8E00-E81B0239707E}" type="presParOf" srcId="{B521EBA5-064A-4077-8837-1EC1D7EBCC0D}" destId="{F8731464-F55F-4A57-9A65-1D5E33EAC926}" srcOrd="8" destOrd="0" presId="urn:microsoft.com/office/officeart/2005/8/layout/default"/>
    <dgm:cxn modelId="{04D9C262-2EE6-4C4D-A5B1-9F2F4A9010A3}" type="presParOf" srcId="{B521EBA5-064A-4077-8837-1EC1D7EBCC0D}" destId="{E11A49D5-ED79-4AAA-91D9-DE8BD8832915}" srcOrd="9" destOrd="0" presId="urn:microsoft.com/office/officeart/2005/8/layout/default"/>
    <dgm:cxn modelId="{69795889-EE9A-429F-BEF8-713D0B396F06}" type="presParOf" srcId="{B521EBA5-064A-4077-8837-1EC1D7EBCC0D}" destId="{6A25224E-59D4-4969-BDA8-52D79A003C16}" srcOrd="10" destOrd="0" presId="urn:microsoft.com/office/officeart/2005/8/layout/default"/>
    <dgm:cxn modelId="{7DAB26A8-0BF6-4DAF-AA12-C763F3CB5CEC}" type="presParOf" srcId="{B521EBA5-064A-4077-8837-1EC1D7EBCC0D}" destId="{1C7F41DD-3ED2-47E1-BB05-900108EADAD6}" srcOrd="11" destOrd="0" presId="urn:microsoft.com/office/officeart/2005/8/layout/default"/>
    <dgm:cxn modelId="{6E09E8B4-9CED-4850-B517-967833F938BB}" type="presParOf" srcId="{B521EBA5-064A-4077-8837-1EC1D7EBCC0D}" destId="{13E7FDE8-9423-40F5-B30C-57C2D6C43522}" srcOrd="12" destOrd="0" presId="urn:microsoft.com/office/officeart/2005/8/layout/default"/>
    <dgm:cxn modelId="{A68D6B46-F356-4B65-A34D-B8BC45529237}" type="presParOf" srcId="{B521EBA5-064A-4077-8837-1EC1D7EBCC0D}" destId="{6B4B2A88-FDE1-45AC-BC5D-9B807CEDD477}" srcOrd="13" destOrd="0" presId="urn:microsoft.com/office/officeart/2005/8/layout/default"/>
    <dgm:cxn modelId="{2762AC61-31AF-447F-96EE-622FCBB0C633}" type="presParOf" srcId="{B521EBA5-064A-4077-8837-1EC1D7EBCC0D}" destId="{F3750D0B-E4C8-455C-A8BB-C6C4FCF60E48}" srcOrd="14" destOrd="0" presId="urn:microsoft.com/office/officeart/2005/8/layout/default"/>
    <dgm:cxn modelId="{564EC7BE-6718-4114-BB44-100735FAB7C6}" type="presParOf" srcId="{B521EBA5-064A-4077-8837-1EC1D7EBCC0D}" destId="{D9B406D4-B603-4F08-9E9F-430711ECB2FE}" srcOrd="15" destOrd="0" presId="urn:microsoft.com/office/officeart/2005/8/layout/default"/>
    <dgm:cxn modelId="{E36FC359-4958-44EF-8B78-794AE97CCBC1}" type="presParOf" srcId="{B521EBA5-064A-4077-8837-1EC1D7EBCC0D}" destId="{663B99CF-134C-4245-8B99-DF57D5D62ADF}" srcOrd="16" destOrd="0" presId="urn:microsoft.com/office/officeart/2005/8/layout/default"/>
    <dgm:cxn modelId="{ECAD2E72-F765-4168-8A01-E80E9F8C7131}" type="presParOf" srcId="{B521EBA5-064A-4077-8837-1EC1D7EBCC0D}" destId="{3DF3C322-3277-44C3-804F-7C9CF97FAC09}" srcOrd="17" destOrd="0" presId="urn:microsoft.com/office/officeart/2005/8/layout/default"/>
    <dgm:cxn modelId="{3DF1C6FC-90E8-49DE-BB74-0DCBE14FF6A1}" type="presParOf" srcId="{B521EBA5-064A-4077-8837-1EC1D7EBCC0D}" destId="{D1DA6165-7C68-4D22-8959-1072D2750BFA}" srcOrd="18" destOrd="0" presId="urn:microsoft.com/office/officeart/2005/8/layout/default"/>
    <dgm:cxn modelId="{ED056CE3-1C86-4B6C-82D6-805CD4D87C72}" type="presParOf" srcId="{B521EBA5-064A-4077-8837-1EC1D7EBCC0D}" destId="{717176D2-BEDB-4131-A161-495D482A1D9B}" srcOrd="19" destOrd="0" presId="urn:microsoft.com/office/officeart/2005/8/layout/default"/>
    <dgm:cxn modelId="{10080B9B-B28E-4747-AC24-9683491D0662}" type="presParOf" srcId="{B521EBA5-064A-4077-8837-1EC1D7EBCC0D}" destId="{CD764C4D-0B76-42BE-8911-CE7B5226A5FF}" srcOrd="20" destOrd="0" presId="urn:microsoft.com/office/officeart/2005/8/layout/default"/>
    <dgm:cxn modelId="{9653456E-EC2A-4F90-8A47-8279E660DD2C}" type="presParOf" srcId="{B521EBA5-064A-4077-8837-1EC1D7EBCC0D}" destId="{411FEBE1-D7B6-4535-9D06-024786B9C88D}" srcOrd="21" destOrd="0" presId="urn:microsoft.com/office/officeart/2005/8/layout/default"/>
    <dgm:cxn modelId="{BDD42D1C-E6F9-4647-BD9C-51BD619AB3A0}" type="presParOf" srcId="{B521EBA5-064A-4077-8837-1EC1D7EBCC0D}" destId="{F9FFFE0A-C31E-4537-9695-8E17B1D74434}" srcOrd="22" destOrd="0" presId="urn:microsoft.com/office/officeart/2005/8/layout/default"/>
    <dgm:cxn modelId="{BD28F0B4-C57C-4413-8892-1B25110CACC1}" type="presParOf" srcId="{B521EBA5-064A-4077-8837-1EC1D7EBCC0D}" destId="{A0F6311C-D8EE-4AD1-8814-3C097340504D}" srcOrd="23" destOrd="0" presId="urn:microsoft.com/office/officeart/2005/8/layout/default"/>
    <dgm:cxn modelId="{0BE8B8FE-B0EC-406F-B6F5-2D6F99EF1056}" type="presParOf" srcId="{B521EBA5-064A-4077-8837-1EC1D7EBCC0D}" destId="{AF90D28B-29E5-4DE0-B5DC-FF4BD75FDCFC}" srcOrd="2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0713B4-1E37-406D-93A9-A759C05D4F21}">
      <dsp:nvSpPr>
        <dsp:cNvPr id="0" name=""/>
        <dsp:cNvSpPr/>
      </dsp:nvSpPr>
      <dsp:spPr>
        <a:xfrm>
          <a:off x="0" y="0"/>
          <a:ext cx="4052036" cy="64782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0" i="0" kern="1200"/>
            <a:t>From the given data, I aim to select only necessary columns and add more feature-enriched columns.</a:t>
          </a:r>
          <a:endParaRPr lang="en-US" sz="1200" kern="1200"/>
        </a:p>
      </dsp:txBody>
      <dsp:txXfrm>
        <a:off x="18974" y="18974"/>
        <a:ext cx="3277189" cy="609875"/>
      </dsp:txXfrm>
    </dsp:sp>
    <dsp:sp modelId="{96FD0A55-C10A-4A23-A7D2-3D4D5FEF93C6}">
      <dsp:nvSpPr>
        <dsp:cNvPr id="0" name=""/>
        <dsp:cNvSpPr/>
      </dsp:nvSpPr>
      <dsp:spPr>
        <a:xfrm>
          <a:off x="302587" y="737798"/>
          <a:ext cx="4052036" cy="64782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0" i="0" kern="1200"/>
            <a:t>The primary focus is on inspection scores, which we want to analyze by grouping them first. </a:t>
          </a:r>
          <a:endParaRPr lang="en-US" sz="1200" kern="1200"/>
        </a:p>
      </dsp:txBody>
      <dsp:txXfrm>
        <a:off x="321561" y="756772"/>
        <a:ext cx="3290416" cy="609875"/>
      </dsp:txXfrm>
    </dsp:sp>
    <dsp:sp modelId="{BF78E926-BC5E-4736-87D5-D9204E8E4CEB}">
      <dsp:nvSpPr>
        <dsp:cNvPr id="0" name=""/>
        <dsp:cNvSpPr/>
      </dsp:nvSpPr>
      <dsp:spPr>
        <a:xfrm>
          <a:off x="605174" y="1475597"/>
          <a:ext cx="4052036" cy="64782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0" i="0" kern="1200"/>
            <a:t>We'll then examine the types of inspections they underwent, which are already categorized as scheduled or unscheduled. </a:t>
          </a:r>
          <a:endParaRPr lang="en-US" sz="1200" kern="1200"/>
        </a:p>
      </dsp:txBody>
      <dsp:txXfrm>
        <a:off x="624148" y="1494571"/>
        <a:ext cx="3290416" cy="609875"/>
      </dsp:txXfrm>
    </dsp:sp>
    <dsp:sp modelId="{CAA118C8-64B5-417B-A86C-A7B95C5F86CB}">
      <dsp:nvSpPr>
        <dsp:cNvPr id="0" name=""/>
        <dsp:cNvSpPr/>
      </dsp:nvSpPr>
      <dsp:spPr>
        <a:xfrm>
          <a:off x="907761" y="2213396"/>
          <a:ext cx="4052036" cy="64782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0" i="0" kern="1200"/>
            <a:t>Additionally, the data identifies risk categories as low risk, moderate risk, and high risk. </a:t>
          </a:r>
          <a:endParaRPr lang="en-US" sz="1200" kern="1200"/>
        </a:p>
      </dsp:txBody>
      <dsp:txXfrm>
        <a:off x="926735" y="2232370"/>
        <a:ext cx="3290416" cy="609875"/>
      </dsp:txXfrm>
    </dsp:sp>
    <dsp:sp modelId="{A435AB4F-B62B-4AFF-AE8C-75E8B1C61D65}">
      <dsp:nvSpPr>
        <dsp:cNvPr id="0" name=""/>
        <dsp:cNvSpPr/>
      </dsp:nvSpPr>
      <dsp:spPr>
        <a:xfrm>
          <a:off x="1210348" y="2951195"/>
          <a:ext cx="4052036" cy="64782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0" i="0" kern="1200"/>
            <a:t>We'll also consider the violation description and inspection year.</a:t>
          </a:r>
          <a:endParaRPr lang="en-US" sz="1200" kern="1200"/>
        </a:p>
      </dsp:txBody>
      <dsp:txXfrm>
        <a:off x="1229322" y="2970169"/>
        <a:ext cx="3290416" cy="609875"/>
      </dsp:txXfrm>
    </dsp:sp>
    <dsp:sp modelId="{11C28F0D-E352-4984-A55E-B91BF1004BEA}">
      <dsp:nvSpPr>
        <dsp:cNvPr id="0" name=""/>
        <dsp:cNvSpPr/>
      </dsp:nvSpPr>
      <dsp:spPr>
        <a:xfrm>
          <a:off x="3630951" y="473270"/>
          <a:ext cx="421085" cy="421085"/>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3725695" y="473270"/>
        <a:ext cx="231597" cy="316866"/>
      </dsp:txXfrm>
    </dsp:sp>
    <dsp:sp modelId="{46E8C58C-44B5-4153-9B8B-18449F21BD8D}">
      <dsp:nvSpPr>
        <dsp:cNvPr id="0" name=""/>
        <dsp:cNvSpPr/>
      </dsp:nvSpPr>
      <dsp:spPr>
        <a:xfrm>
          <a:off x="3933538" y="1211069"/>
          <a:ext cx="421085" cy="421085"/>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4028282" y="1211069"/>
        <a:ext cx="231597" cy="316866"/>
      </dsp:txXfrm>
    </dsp:sp>
    <dsp:sp modelId="{DDACE98B-8149-4DEA-87E7-A5D1E6C320DA}">
      <dsp:nvSpPr>
        <dsp:cNvPr id="0" name=""/>
        <dsp:cNvSpPr/>
      </dsp:nvSpPr>
      <dsp:spPr>
        <a:xfrm>
          <a:off x="4236125" y="1938071"/>
          <a:ext cx="421085" cy="421085"/>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4330869" y="1938071"/>
        <a:ext cx="231597" cy="316866"/>
      </dsp:txXfrm>
    </dsp:sp>
    <dsp:sp modelId="{CBB41D90-9605-4CCE-AA92-E5C7C3A3A02C}">
      <dsp:nvSpPr>
        <dsp:cNvPr id="0" name=""/>
        <dsp:cNvSpPr/>
      </dsp:nvSpPr>
      <dsp:spPr>
        <a:xfrm>
          <a:off x="4538712" y="2683068"/>
          <a:ext cx="421085" cy="421085"/>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4633456" y="2683068"/>
        <a:ext cx="231597" cy="3168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6887D7-FE7C-4B95-95B5-B6502EE0F1CB}">
      <dsp:nvSpPr>
        <dsp:cNvPr id="0" name=""/>
        <dsp:cNvSpPr/>
      </dsp:nvSpPr>
      <dsp:spPr>
        <a:xfrm>
          <a:off x="0" y="0"/>
          <a:ext cx="4314688" cy="957294"/>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For the risk category effect on public health, I am initiating two columns: one for risk category and another for ratings based on the risk.</a:t>
          </a:r>
          <a:endParaRPr lang="en-US" sz="1400" kern="1200"/>
        </a:p>
      </dsp:txBody>
      <dsp:txXfrm>
        <a:off x="28038" y="28038"/>
        <a:ext cx="3200802" cy="901218"/>
      </dsp:txXfrm>
    </dsp:sp>
    <dsp:sp modelId="{2DDCC061-6334-47D6-80E4-2DCCE6E71C44}">
      <dsp:nvSpPr>
        <dsp:cNvPr id="0" name=""/>
        <dsp:cNvSpPr/>
      </dsp:nvSpPr>
      <dsp:spPr>
        <a:xfrm>
          <a:off x="361355" y="1131347"/>
          <a:ext cx="4314688" cy="957294"/>
        </a:xfrm>
        <a:prstGeom prst="roundRect">
          <a:avLst>
            <a:gd name="adj" fmla="val 10000"/>
          </a:avLst>
        </a:prstGeom>
        <a:solidFill>
          <a:schemeClr val="accent2">
            <a:hueOff val="2147871"/>
            <a:satOff val="-6164"/>
            <a:lumOff val="-987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High Risk with a risk of foodborne illness, they will be assigned a rating of 0 stars.</a:t>
          </a:r>
          <a:endParaRPr lang="en-US" sz="1400" kern="1200"/>
        </a:p>
      </dsp:txBody>
      <dsp:txXfrm>
        <a:off x="389393" y="1159385"/>
        <a:ext cx="3275016" cy="901218"/>
      </dsp:txXfrm>
    </dsp:sp>
    <dsp:sp modelId="{E186C4EF-ADF1-4CEB-9B9F-CC8D748F2E22}">
      <dsp:nvSpPr>
        <dsp:cNvPr id="0" name=""/>
        <dsp:cNvSpPr/>
      </dsp:nvSpPr>
      <dsp:spPr>
        <a:xfrm>
          <a:off x="717317" y="2262695"/>
          <a:ext cx="4314688" cy="957294"/>
        </a:xfrm>
        <a:prstGeom prst="roundRect">
          <a:avLst>
            <a:gd name="adj" fmla="val 10000"/>
          </a:avLst>
        </a:prstGeom>
        <a:solidFill>
          <a:schemeClr val="accent2">
            <a:hueOff val="4295743"/>
            <a:satOff val="-12329"/>
            <a:lumOff val="-1973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Moderate Risk with a risk of </a:t>
          </a:r>
          <a:r>
            <a:rPr lang="de-DE" sz="1400" b="0" i="0" kern="1200"/>
            <a:t>Dizziness</a:t>
          </a:r>
          <a:r>
            <a:rPr lang="en-US" sz="1400" b="0" i="0" kern="1200"/>
            <a:t> will receive ratings of 3 .5 stars.</a:t>
          </a:r>
          <a:endParaRPr lang="en-US" sz="1400" kern="1200"/>
        </a:p>
      </dsp:txBody>
      <dsp:txXfrm>
        <a:off x="745355" y="2290733"/>
        <a:ext cx="3280409" cy="901218"/>
      </dsp:txXfrm>
    </dsp:sp>
    <dsp:sp modelId="{044E4C19-41AC-4897-BA24-46154C6E2122}">
      <dsp:nvSpPr>
        <dsp:cNvPr id="0" name=""/>
        <dsp:cNvSpPr/>
      </dsp:nvSpPr>
      <dsp:spPr>
        <a:xfrm>
          <a:off x="1078672" y="3394043"/>
          <a:ext cx="4314688" cy="957294"/>
        </a:xfrm>
        <a:prstGeom prst="roundRect">
          <a:avLst>
            <a:gd name="adj" fmla="val 10000"/>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Lastly, Low Risk with no immediate risk to public health will be given as 5-star rating."</a:t>
          </a:r>
          <a:endParaRPr lang="en-US" sz="1400" kern="1200"/>
        </a:p>
      </dsp:txBody>
      <dsp:txXfrm>
        <a:off x="1106710" y="3422081"/>
        <a:ext cx="3275016" cy="901218"/>
      </dsp:txXfrm>
    </dsp:sp>
    <dsp:sp modelId="{472648AF-5386-46EE-978F-602194837F59}">
      <dsp:nvSpPr>
        <dsp:cNvPr id="0" name=""/>
        <dsp:cNvSpPr/>
      </dsp:nvSpPr>
      <dsp:spPr>
        <a:xfrm>
          <a:off x="3692447" y="733200"/>
          <a:ext cx="622241" cy="622241"/>
        </a:xfrm>
        <a:prstGeom prst="downArrow">
          <a:avLst>
            <a:gd name="adj1" fmla="val 55000"/>
            <a:gd name="adj2" fmla="val 45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3832451" y="733200"/>
        <a:ext cx="342233" cy="468236"/>
      </dsp:txXfrm>
    </dsp:sp>
    <dsp:sp modelId="{C020197F-B11C-4AE2-BEDB-7F92B137866F}">
      <dsp:nvSpPr>
        <dsp:cNvPr id="0" name=""/>
        <dsp:cNvSpPr/>
      </dsp:nvSpPr>
      <dsp:spPr>
        <a:xfrm>
          <a:off x="4053802" y="1864548"/>
          <a:ext cx="622241" cy="622241"/>
        </a:xfrm>
        <a:prstGeom prst="downArrow">
          <a:avLst>
            <a:gd name="adj1" fmla="val 55000"/>
            <a:gd name="adj2" fmla="val 45000"/>
          </a:avLst>
        </a:prstGeom>
        <a:solidFill>
          <a:schemeClr val="accent2">
            <a:tint val="40000"/>
            <a:alpha val="90000"/>
            <a:hueOff val="3367359"/>
            <a:satOff val="-31116"/>
            <a:lumOff val="-3508"/>
            <a:alphaOff val="0"/>
          </a:schemeClr>
        </a:solidFill>
        <a:ln w="19050" cap="flat" cmpd="sng" algn="ctr">
          <a:solidFill>
            <a:schemeClr val="accent2">
              <a:tint val="40000"/>
              <a:alpha val="90000"/>
              <a:hueOff val="3367359"/>
              <a:satOff val="-31116"/>
              <a:lumOff val="-35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4193806" y="1864548"/>
        <a:ext cx="342233" cy="468236"/>
      </dsp:txXfrm>
    </dsp:sp>
    <dsp:sp modelId="{1E0F9CCB-8BC3-4805-BB34-036DA82BBF13}">
      <dsp:nvSpPr>
        <dsp:cNvPr id="0" name=""/>
        <dsp:cNvSpPr/>
      </dsp:nvSpPr>
      <dsp:spPr>
        <a:xfrm>
          <a:off x="4409764" y="2995896"/>
          <a:ext cx="622241" cy="622241"/>
        </a:xfrm>
        <a:prstGeom prst="downArrow">
          <a:avLst>
            <a:gd name="adj1" fmla="val 55000"/>
            <a:gd name="adj2" fmla="val 45000"/>
          </a:avLst>
        </a:prstGeom>
        <a:solidFill>
          <a:schemeClr val="accent2">
            <a:tint val="40000"/>
            <a:alpha val="90000"/>
            <a:hueOff val="6734718"/>
            <a:satOff val="-62232"/>
            <a:lumOff val="-7015"/>
            <a:alphaOff val="0"/>
          </a:schemeClr>
        </a:solidFill>
        <a:ln w="19050" cap="flat" cmpd="sng" algn="ctr">
          <a:solidFill>
            <a:schemeClr val="accent2">
              <a:tint val="40000"/>
              <a:alpha val="90000"/>
              <a:hueOff val="6734718"/>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4549768" y="2995896"/>
        <a:ext cx="342233" cy="4682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94DA5A-4890-4714-8429-B407DE38BA47}">
      <dsp:nvSpPr>
        <dsp:cNvPr id="0" name=""/>
        <dsp:cNvSpPr/>
      </dsp:nvSpPr>
      <dsp:spPr>
        <a:xfrm rot="5400000">
          <a:off x="2616441" y="587904"/>
          <a:ext cx="919775" cy="110896"/>
        </a:xfrm>
        <a:prstGeom prst="rect">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244F5AE-6D12-4406-8E9B-69C8F7B8E516}">
      <dsp:nvSpPr>
        <dsp:cNvPr id="0" name=""/>
        <dsp:cNvSpPr/>
      </dsp:nvSpPr>
      <dsp:spPr>
        <a:xfrm>
          <a:off x="2827710" y="434"/>
          <a:ext cx="1232185" cy="739311"/>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i="0" kern="1200"/>
            <a:t>Unclean</a:t>
          </a:r>
          <a:endParaRPr lang="en-US" sz="1300" kern="1200"/>
        </a:p>
      </dsp:txBody>
      <dsp:txXfrm>
        <a:off x="2849364" y="22088"/>
        <a:ext cx="1188877" cy="696003"/>
      </dsp:txXfrm>
    </dsp:sp>
    <dsp:sp modelId="{AD0A7009-FF0E-49FB-A5B1-A50CC7A5D04D}">
      <dsp:nvSpPr>
        <dsp:cNvPr id="0" name=""/>
        <dsp:cNvSpPr/>
      </dsp:nvSpPr>
      <dsp:spPr>
        <a:xfrm rot="5400000">
          <a:off x="2616441" y="1512043"/>
          <a:ext cx="919775" cy="110896"/>
        </a:xfrm>
        <a:prstGeom prst="rect">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7F6779F-4224-40E6-8CAA-977695297962}">
      <dsp:nvSpPr>
        <dsp:cNvPr id="0" name=""/>
        <dsp:cNvSpPr/>
      </dsp:nvSpPr>
      <dsp:spPr>
        <a:xfrm>
          <a:off x="2827710" y="924573"/>
          <a:ext cx="1232185" cy="739311"/>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i="0" kern="1200"/>
            <a:t>Lack of equipment</a:t>
          </a:r>
          <a:endParaRPr lang="en-US" sz="1300" kern="1200"/>
        </a:p>
      </dsp:txBody>
      <dsp:txXfrm>
        <a:off x="2849364" y="946227"/>
        <a:ext cx="1188877" cy="696003"/>
      </dsp:txXfrm>
    </dsp:sp>
    <dsp:sp modelId="{50CF0C38-A0A9-43A8-B826-F0222D6B8133}">
      <dsp:nvSpPr>
        <dsp:cNvPr id="0" name=""/>
        <dsp:cNvSpPr/>
      </dsp:nvSpPr>
      <dsp:spPr>
        <a:xfrm>
          <a:off x="3078510" y="1974112"/>
          <a:ext cx="1634442" cy="110896"/>
        </a:xfrm>
        <a:prstGeom prst="rect">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B7CF2C0-C3AE-427F-96E7-5E980B8B14A1}">
      <dsp:nvSpPr>
        <dsp:cNvPr id="0" name=""/>
        <dsp:cNvSpPr/>
      </dsp:nvSpPr>
      <dsp:spPr>
        <a:xfrm>
          <a:off x="2827710" y="1848712"/>
          <a:ext cx="1232185" cy="739311"/>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i="0" kern="1200"/>
            <a:t>Under Temperature</a:t>
          </a:r>
          <a:endParaRPr lang="en-US" sz="1300" kern="1200"/>
        </a:p>
      </dsp:txBody>
      <dsp:txXfrm>
        <a:off x="2849364" y="1870366"/>
        <a:ext cx="1188877" cy="696003"/>
      </dsp:txXfrm>
    </dsp:sp>
    <dsp:sp modelId="{A9AFAE1B-B8EF-48F7-B5DA-16A461321EDC}">
      <dsp:nvSpPr>
        <dsp:cNvPr id="0" name=""/>
        <dsp:cNvSpPr/>
      </dsp:nvSpPr>
      <dsp:spPr>
        <a:xfrm rot="16200000">
          <a:off x="4255247" y="1512043"/>
          <a:ext cx="919775" cy="110896"/>
        </a:xfrm>
        <a:prstGeom prst="rect">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6276320-866D-46C1-BF96-419305A82ED4}">
      <dsp:nvSpPr>
        <dsp:cNvPr id="0" name=""/>
        <dsp:cNvSpPr/>
      </dsp:nvSpPr>
      <dsp:spPr>
        <a:xfrm>
          <a:off x="4466516" y="1848712"/>
          <a:ext cx="1232185" cy="739311"/>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i="0" kern="1200"/>
            <a:t>Contaminated</a:t>
          </a:r>
          <a:endParaRPr lang="en-US" sz="1300" kern="1200"/>
        </a:p>
      </dsp:txBody>
      <dsp:txXfrm>
        <a:off x="4488170" y="1870366"/>
        <a:ext cx="1188877" cy="696003"/>
      </dsp:txXfrm>
    </dsp:sp>
    <dsp:sp modelId="{45C00803-69E0-47F5-AE57-4A82CE842DF2}">
      <dsp:nvSpPr>
        <dsp:cNvPr id="0" name=""/>
        <dsp:cNvSpPr/>
      </dsp:nvSpPr>
      <dsp:spPr>
        <a:xfrm rot="16200000">
          <a:off x="4255247" y="587904"/>
          <a:ext cx="919775" cy="110896"/>
        </a:xfrm>
        <a:prstGeom prst="rect">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0C7DCE8-2C56-40EB-90C8-A6CB807B952B}">
      <dsp:nvSpPr>
        <dsp:cNvPr id="0" name=""/>
        <dsp:cNvSpPr/>
      </dsp:nvSpPr>
      <dsp:spPr>
        <a:xfrm>
          <a:off x="4466516" y="924573"/>
          <a:ext cx="1232185" cy="739311"/>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i="0" kern="1200"/>
            <a:t>Unmanage</a:t>
          </a:r>
          <a:endParaRPr lang="en-US" sz="1300" kern="1200"/>
        </a:p>
      </dsp:txBody>
      <dsp:txXfrm>
        <a:off x="4488170" y="946227"/>
        <a:ext cx="1188877" cy="696003"/>
      </dsp:txXfrm>
    </dsp:sp>
    <dsp:sp modelId="{EA31A6BF-4BFE-496A-A151-AC0A61DBAF00}">
      <dsp:nvSpPr>
        <dsp:cNvPr id="0" name=""/>
        <dsp:cNvSpPr/>
      </dsp:nvSpPr>
      <dsp:spPr>
        <a:xfrm>
          <a:off x="4717317" y="125834"/>
          <a:ext cx="1634442" cy="110896"/>
        </a:xfrm>
        <a:prstGeom prst="rect">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64E495D-E6D7-49F7-A469-15E41BE27545}">
      <dsp:nvSpPr>
        <dsp:cNvPr id="0" name=""/>
        <dsp:cNvSpPr/>
      </dsp:nvSpPr>
      <dsp:spPr>
        <a:xfrm>
          <a:off x="4466516" y="434"/>
          <a:ext cx="1232185" cy="739311"/>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i="0" kern="1200"/>
            <a:t>Lack Certificate</a:t>
          </a:r>
          <a:endParaRPr lang="en-US" sz="1300" kern="1200"/>
        </a:p>
      </dsp:txBody>
      <dsp:txXfrm>
        <a:off x="4488170" y="22088"/>
        <a:ext cx="1188877" cy="696003"/>
      </dsp:txXfrm>
    </dsp:sp>
    <dsp:sp modelId="{BC8DF2CD-2E72-4118-9BA7-C8EA9454B434}">
      <dsp:nvSpPr>
        <dsp:cNvPr id="0" name=""/>
        <dsp:cNvSpPr/>
      </dsp:nvSpPr>
      <dsp:spPr>
        <a:xfrm rot="5400000">
          <a:off x="5894054" y="587904"/>
          <a:ext cx="919775" cy="110896"/>
        </a:xfrm>
        <a:prstGeom prst="rect">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AB93529-56DA-41B6-9428-B8E3EA23E57D}">
      <dsp:nvSpPr>
        <dsp:cNvPr id="0" name=""/>
        <dsp:cNvSpPr/>
      </dsp:nvSpPr>
      <dsp:spPr>
        <a:xfrm>
          <a:off x="6105322" y="434"/>
          <a:ext cx="1232185" cy="739311"/>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i="0" kern="1200"/>
            <a:t>Under maintenance</a:t>
          </a:r>
          <a:endParaRPr lang="en-US" sz="1300" kern="1200"/>
        </a:p>
      </dsp:txBody>
      <dsp:txXfrm>
        <a:off x="6126976" y="22088"/>
        <a:ext cx="1188877" cy="696003"/>
      </dsp:txXfrm>
    </dsp:sp>
    <dsp:sp modelId="{43C969D9-EC22-4F17-B8F4-A3EC4C194121}">
      <dsp:nvSpPr>
        <dsp:cNvPr id="0" name=""/>
        <dsp:cNvSpPr/>
      </dsp:nvSpPr>
      <dsp:spPr>
        <a:xfrm rot="5400000">
          <a:off x="5894054" y="1512043"/>
          <a:ext cx="919775" cy="110896"/>
        </a:xfrm>
        <a:prstGeom prst="rect">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0E8E319-BB83-4BC7-9A1E-272E555AA622}">
      <dsp:nvSpPr>
        <dsp:cNvPr id="0" name=""/>
        <dsp:cNvSpPr/>
      </dsp:nvSpPr>
      <dsp:spPr>
        <a:xfrm>
          <a:off x="6105322" y="924573"/>
          <a:ext cx="1232185" cy="739311"/>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i="0" kern="1200"/>
            <a:t>Untrained worker</a:t>
          </a:r>
          <a:endParaRPr lang="en-US" sz="1300" kern="1200"/>
        </a:p>
      </dsp:txBody>
      <dsp:txXfrm>
        <a:off x="6126976" y="946227"/>
        <a:ext cx="1188877" cy="696003"/>
      </dsp:txXfrm>
    </dsp:sp>
    <dsp:sp modelId="{0DC9BBCA-EB7D-487F-986E-F7C3FF771159}">
      <dsp:nvSpPr>
        <dsp:cNvPr id="0" name=""/>
        <dsp:cNvSpPr/>
      </dsp:nvSpPr>
      <dsp:spPr>
        <a:xfrm>
          <a:off x="6105322" y="1848712"/>
          <a:ext cx="1232185" cy="739311"/>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i="0" kern="1200"/>
            <a:t>Not convinced</a:t>
          </a:r>
          <a:endParaRPr lang="en-US" sz="1300" kern="1200"/>
        </a:p>
      </dsp:txBody>
      <dsp:txXfrm>
        <a:off x="6126976" y="1870366"/>
        <a:ext cx="1188877" cy="6960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C430AB-4221-40AA-BA03-62FBF9922C19}">
      <dsp:nvSpPr>
        <dsp:cNvPr id="0" name=""/>
        <dsp:cNvSpPr/>
      </dsp:nvSpPr>
      <dsp:spPr>
        <a:xfrm>
          <a:off x="749018" y="5569"/>
          <a:ext cx="2070910" cy="124254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dirty="0"/>
            <a:t>Working Alone</a:t>
          </a:r>
          <a:r>
            <a:rPr lang="en-US" sz="1200" b="0" i="0" kern="1200" dirty="0"/>
            <a:t>: I've gained experience in working independently, which I believe is essential for my personal growth and development.</a:t>
          </a:r>
          <a:endParaRPr lang="en-US" sz="1200" kern="1200" dirty="0"/>
        </a:p>
      </dsp:txBody>
      <dsp:txXfrm>
        <a:off x="749018" y="5569"/>
        <a:ext cx="2070910" cy="1242546"/>
      </dsp:txXfrm>
    </dsp:sp>
    <dsp:sp modelId="{1AC467D8-C7DD-4A27-919B-21996F9C5013}">
      <dsp:nvSpPr>
        <dsp:cNvPr id="0" name=""/>
        <dsp:cNvSpPr/>
      </dsp:nvSpPr>
      <dsp:spPr>
        <a:xfrm>
          <a:off x="3027020" y="5569"/>
          <a:ext cx="2070910" cy="124254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a:t>Importance of Mentorship</a:t>
          </a:r>
          <a:r>
            <a:rPr lang="en-US" sz="1200" b="0" i="0" kern="1200"/>
            <a:t>: I've come to recognize the value of having a mentor to guide me through challenges and provide valuable insights.</a:t>
          </a:r>
          <a:endParaRPr lang="en-US" sz="1200" kern="1200"/>
        </a:p>
      </dsp:txBody>
      <dsp:txXfrm>
        <a:off x="3027020" y="5569"/>
        <a:ext cx="2070910" cy="1242546"/>
      </dsp:txXfrm>
    </dsp:sp>
    <dsp:sp modelId="{34DF94AD-8E9B-4A26-8231-2D5C8E0109F7}">
      <dsp:nvSpPr>
        <dsp:cNvPr id="0" name=""/>
        <dsp:cNvSpPr/>
      </dsp:nvSpPr>
      <dsp:spPr>
        <a:xfrm>
          <a:off x="5305021" y="5569"/>
          <a:ext cx="2070910" cy="124254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a:t>Understanding Data</a:t>
          </a:r>
          <a:r>
            <a:rPr lang="en-US" sz="1200" b="0" i="0" kern="1200"/>
            <a:t>: I've learned about different types of data (classification or regression) and how to analyze them effectively.</a:t>
          </a:r>
          <a:endParaRPr lang="en-US" sz="1200" kern="1200"/>
        </a:p>
      </dsp:txBody>
      <dsp:txXfrm>
        <a:off x="5305021" y="5569"/>
        <a:ext cx="2070910" cy="1242546"/>
      </dsp:txXfrm>
    </dsp:sp>
    <dsp:sp modelId="{E9F6AFFB-BB0B-4D5C-9373-B9EBE05A31EE}">
      <dsp:nvSpPr>
        <dsp:cNvPr id="0" name=""/>
        <dsp:cNvSpPr/>
      </dsp:nvSpPr>
      <dsp:spPr>
        <a:xfrm>
          <a:off x="749018" y="1455207"/>
          <a:ext cx="2070910" cy="124254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dirty="0"/>
            <a:t>Problem-solving Skills</a:t>
          </a:r>
          <a:r>
            <a:rPr lang="en-US" sz="1200" b="0" i="0" kern="1200" dirty="0"/>
            <a:t>: I've been honing my ability to tackle problems efficiently and find solutions through critical thinking and creativity.</a:t>
          </a:r>
          <a:endParaRPr lang="en-US" sz="1200" kern="1200" dirty="0"/>
        </a:p>
      </dsp:txBody>
      <dsp:txXfrm>
        <a:off x="749018" y="1455207"/>
        <a:ext cx="2070910" cy="1242546"/>
      </dsp:txXfrm>
    </dsp:sp>
    <dsp:sp modelId="{F8731464-F55F-4A57-9A65-1D5E33EAC926}">
      <dsp:nvSpPr>
        <dsp:cNvPr id="0" name=""/>
        <dsp:cNvSpPr/>
      </dsp:nvSpPr>
      <dsp:spPr>
        <a:xfrm>
          <a:off x="3027020" y="1455207"/>
          <a:ext cx="2070910" cy="124254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a:t>Coding vs. Note-taking</a:t>
          </a:r>
          <a:r>
            <a:rPr lang="en-US" sz="1200" b="0" i="0" kern="1200"/>
            <a:t>: I've understood the balance between coding and documenting my work for better organization and future reference.</a:t>
          </a:r>
          <a:endParaRPr lang="en-US" sz="1200" kern="1200"/>
        </a:p>
      </dsp:txBody>
      <dsp:txXfrm>
        <a:off x="3027020" y="1455207"/>
        <a:ext cx="2070910" cy="1242546"/>
      </dsp:txXfrm>
    </dsp:sp>
    <dsp:sp modelId="{6A25224E-59D4-4969-BDA8-52D79A003C16}">
      <dsp:nvSpPr>
        <dsp:cNvPr id="0" name=""/>
        <dsp:cNvSpPr/>
      </dsp:nvSpPr>
      <dsp:spPr>
        <a:xfrm>
          <a:off x="5305021" y="1455207"/>
          <a:ext cx="2070910" cy="124254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a:t>Applications of Machine Learning</a:t>
          </a:r>
          <a:r>
            <a:rPr lang="en-US" sz="1200" b="0" i="0" kern="1200"/>
            <a:t>: I've been exploring the practical applications of machine learning and its usefulness in various domains.</a:t>
          </a:r>
          <a:endParaRPr lang="en-US" sz="1200" kern="1200"/>
        </a:p>
      </dsp:txBody>
      <dsp:txXfrm>
        <a:off x="5305021" y="1455207"/>
        <a:ext cx="2070910" cy="1242546"/>
      </dsp:txXfrm>
    </dsp:sp>
    <dsp:sp modelId="{13E7FDE8-9423-40F5-B30C-57C2D6C43522}">
      <dsp:nvSpPr>
        <dsp:cNvPr id="0" name=""/>
        <dsp:cNvSpPr/>
      </dsp:nvSpPr>
      <dsp:spPr>
        <a:xfrm>
          <a:off x="749018" y="2904844"/>
          <a:ext cx="2070910" cy="124254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a:t>Feature Selection</a:t>
          </a:r>
          <a:r>
            <a:rPr lang="en-US" sz="1200" b="0" i="0" kern="1200"/>
            <a:t>: I've been identifying which features are relevant for building machine learning models and extracting insights from data.</a:t>
          </a:r>
          <a:endParaRPr lang="en-US" sz="1200" kern="1200"/>
        </a:p>
      </dsp:txBody>
      <dsp:txXfrm>
        <a:off x="749018" y="2904844"/>
        <a:ext cx="2070910" cy="1242546"/>
      </dsp:txXfrm>
    </dsp:sp>
    <dsp:sp modelId="{F3750D0B-E4C8-455C-A8BB-C6C4FCF60E48}">
      <dsp:nvSpPr>
        <dsp:cNvPr id="0" name=""/>
        <dsp:cNvSpPr/>
      </dsp:nvSpPr>
      <dsp:spPr>
        <a:xfrm>
          <a:off x="3027020" y="2904844"/>
          <a:ext cx="2070910" cy="124254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a:t>Work Progress and Reporting</a:t>
          </a:r>
          <a:r>
            <a:rPr lang="en-US" sz="1200" b="0" i="0" kern="1200"/>
            <a:t>: I've been focusing on communicating my work progress and findings effectively to stakeholders.</a:t>
          </a:r>
          <a:endParaRPr lang="en-US" sz="1200" kern="1200"/>
        </a:p>
      </dsp:txBody>
      <dsp:txXfrm>
        <a:off x="3027020" y="2904844"/>
        <a:ext cx="2070910" cy="1242546"/>
      </dsp:txXfrm>
    </dsp:sp>
    <dsp:sp modelId="{663B99CF-134C-4245-8B99-DF57D5D62ADF}">
      <dsp:nvSpPr>
        <dsp:cNvPr id="0" name=""/>
        <dsp:cNvSpPr/>
      </dsp:nvSpPr>
      <dsp:spPr>
        <a:xfrm>
          <a:off x="5305021" y="2904844"/>
          <a:ext cx="2070910" cy="124254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a:t>Feedback Importance</a:t>
          </a:r>
          <a:r>
            <a:rPr lang="en-US" sz="1200" b="0" i="0" kern="1200"/>
            <a:t>: I've acknowledged the significance of receiving feedback for my continuous improvement.</a:t>
          </a:r>
          <a:endParaRPr lang="en-US" sz="1200" kern="1200"/>
        </a:p>
      </dsp:txBody>
      <dsp:txXfrm>
        <a:off x="5305021" y="2904844"/>
        <a:ext cx="2070910" cy="1242546"/>
      </dsp:txXfrm>
    </dsp:sp>
    <dsp:sp modelId="{D1DA6165-7C68-4D22-8959-1072D2750BFA}">
      <dsp:nvSpPr>
        <dsp:cNvPr id="0" name=""/>
        <dsp:cNvSpPr/>
      </dsp:nvSpPr>
      <dsp:spPr>
        <a:xfrm>
          <a:off x="749018" y="4354481"/>
          <a:ext cx="2070910" cy="124254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a:t>Deep Learning Exploration</a:t>
          </a:r>
          <a:r>
            <a:rPr lang="en-US" sz="1200" b="0" i="0" kern="1200"/>
            <a:t>: I've been delving into deep learning techniques and understanding their role in solving complex problems.</a:t>
          </a:r>
          <a:endParaRPr lang="en-US" sz="1200" kern="1200"/>
        </a:p>
      </dsp:txBody>
      <dsp:txXfrm>
        <a:off x="749018" y="4354481"/>
        <a:ext cx="2070910" cy="1242546"/>
      </dsp:txXfrm>
    </dsp:sp>
    <dsp:sp modelId="{CD764C4D-0B76-42BE-8911-CE7B5226A5FF}">
      <dsp:nvSpPr>
        <dsp:cNvPr id="0" name=""/>
        <dsp:cNvSpPr/>
      </dsp:nvSpPr>
      <dsp:spPr>
        <a:xfrm>
          <a:off x="3027020" y="4354481"/>
          <a:ext cx="2070910" cy="124254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a:t>Challenges in Data Analysis</a:t>
          </a:r>
          <a:r>
            <a:rPr lang="en-US" sz="1200" b="0" i="0" kern="1200"/>
            <a:t>: I've recognized the challenges involved in data analysis, such as dealing with missing values (NaN) and selecting appropriate datasets.</a:t>
          </a:r>
          <a:endParaRPr lang="en-US" sz="1200" kern="1200"/>
        </a:p>
      </dsp:txBody>
      <dsp:txXfrm>
        <a:off x="3027020" y="4354481"/>
        <a:ext cx="2070910" cy="1242546"/>
      </dsp:txXfrm>
    </dsp:sp>
    <dsp:sp modelId="{F9FFFE0A-C31E-4537-9695-8E17B1D74434}">
      <dsp:nvSpPr>
        <dsp:cNvPr id="0" name=""/>
        <dsp:cNvSpPr/>
      </dsp:nvSpPr>
      <dsp:spPr>
        <a:xfrm>
          <a:off x="5305021" y="4354481"/>
          <a:ext cx="2070910" cy="124254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a:t>Choosing Datasets</a:t>
          </a:r>
          <a:r>
            <a:rPr lang="en-US" sz="1200" b="0" i="0" kern="1200"/>
            <a:t>: I've learned how to choose datasets that are suitable for specific analysis tasks.</a:t>
          </a:r>
          <a:endParaRPr lang="en-US" sz="1200" kern="1200"/>
        </a:p>
      </dsp:txBody>
      <dsp:txXfrm>
        <a:off x="5305021" y="4354481"/>
        <a:ext cx="2070910" cy="1242546"/>
      </dsp:txXfrm>
    </dsp:sp>
    <dsp:sp modelId="{AF90D28B-29E5-4DE0-B5DC-FF4BD75FDCFC}">
      <dsp:nvSpPr>
        <dsp:cNvPr id="0" name=""/>
        <dsp:cNvSpPr/>
      </dsp:nvSpPr>
      <dsp:spPr>
        <a:xfrm>
          <a:off x="2969904" y="5578472"/>
          <a:ext cx="2070910" cy="124254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a:t>I'm committed to keeping up the great work and continuing to apply what I've learned to further my skills in data analysis and machine learning!</a:t>
          </a:r>
          <a:endParaRPr lang="en-US" sz="1200" kern="1200"/>
        </a:p>
      </dsp:txBody>
      <dsp:txXfrm>
        <a:off x="2969904" y="5578472"/>
        <a:ext cx="2070910" cy="1242546"/>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6830F2-75BF-4512-B0DF-5589D644381C}" type="datetimeFigureOut">
              <a:rPr lang="de-DE" smtClean="0"/>
              <a:t>13.04.2024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1B6341-5636-431A-9A7B-C23EBB8A3822}" type="slidenum">
              <a:rPr lang="de-DE" smtClean="0"/>
              <a:t>‹Nr.›</a:t>
            </a:fld>
            <a:endParaRPr lang="de-DE"/>
          </a:p>
        </p:txBody>
      </p:sp>
    </p:spTree>
    <p:extLst>
      <p:ext uri="{BB962C8B-B14F-4D97-AF65-F5344CB8AC3E}">
        <p14:creationId xmlns:p14="http://schemas.microsoft.com/office/powerpoint/2010/main" val="24190924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61B6341-5636-431A-9A7B-C23EBB8A3822}" type="slidenum">
              <a:rPr lang="de-DE" smtClean="0"/>
              <a:t>20</a:t>
            </a:fld>
            <a:endParaRPr lang="de-DE"/>
          </a:p>
        </p:txBody>
      </p:sp>
    </p:spTree>
    <p:extLst>
      <p:ext uri="{BB962C8B-B14F-4D97-AF65-F5344CB8AC3E}">
        <p14:creationId xmlns:p14="http://schemas.microsoft.com/office/powerpoint/2010/main" val="2677100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E3204B-0109-10A1-547B-EE608E31DD5F}"/>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5B2FDD00-29A2-A018-AD78-699D7A1F28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6781A057-B0D8-5697-8ADA-EAFFA02D2FA6}"/>
              </a:ext>
            </a:extLst>
          </p:cNvPr>
          <p:cNvSpPr>
            <a:spLocks noGrp="1"/>
          </p:cNvSpPr>
          <p:nvPr>
            <p:ph type="dt" sz="half" idx="10"/>
          </p:nvPr>
        </p:nvSpPr>
        <p:spPr/>
        <p:txBody>
          <a:bodyPr/>
          <a:lstStyle/>
          <a:p>
            <a:fld id="{89262A3C-A286-4649-8C11-A2C6645839FC}" type="datetimeFigureOut">
              <a:rPr lang="de-DE" smtClean="0"/>
              <a:t>11.04.2024</a:t>
            </a:fld>
            <a:endParaRPr lang="de-DE"/>
          </a:p>
        </p:txBody>
      </p:sp>
      <p:sp>
        <p:nvSpPr>
          <p:cNvPr id="5" name="Fußzeilenplatzhalter 4">
            <a:extLst>
              <a:ext uri="{FF2B5EF4-FFF2-40B4-BE49-F238E27FC236}">
                <a16:creationId xmlns:a16="http://schemas.microsoft.com/office/drawing/2014/main" id="{26518EEE-9E2F-5D1F-65FA-5DFF0C17F299}"/>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A88A9F64-3354-DE8D-8ECD-D6D9A7CA69DA}"/>
              </a:ext>
            </a:extLst>
          </p:cNvPr>
          <p:cNvSpPr>
            <a:spLocks noGrp="1"/>
          </p:cNvSpPr>
          <p:nvPr>
            <p:ph type="sldNum" sz="quarter" idx="12"/>
          </p:nvPr>
        </p:nvSpPr>
        <p:spPr/>
        <p:txBody>
          <a:bodyPr/>
          <a:lstStyle/>
          <a:p>
            <a:fld id="{C4DAA363-5019-4012-A1C9-61EA5129064C}" type="slidenum">
              <a:rPr lang="de-DE" smtClean="0"/>
              <a:t>‹Nr.›</a:t>
            </a:fld>
            <a:endParaRPr lang="de-DE"/>
          </a:p>
        </p:txBody>
      </p:sp>
    </p:spTree>
    <p:extLst>
      <p:ext uri="{BB962C8B-B14F-4D97-AF65-F5344CB8AC3E}">
        <p14:creationId xmlns:p14="http://schemas.microsoft.com/office/powerpoint/2010/main" val="2023097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A3D120-FC5E-36C8-91A8-9E519219E1D7}"/>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A9B78B2D-99D1-05BC-8A37-25CA6DABDFAB}"/>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D628053-054D-C76E-4DD7-CD99685A772B}"/>
              </a:ext>
            </a:extLst>
          </p:cNvPr>
          <p:cNvSpPr>
            <a:spLocks noGrp="1"/>
          </p:cNvSpPr>
          <p:nvPr>
            <p:ph type="dt" sz="half" idx="10"/>
          </p:nvPr>
        </p:nvSpPr>
        <p:spPr/>
        <p:txBody>
          <a:bodyPr/>
          <a:lstStyle/>
          <a:p>
            <a:fld id="{89262A3C-A286-4649-8C11-A2C6645839FC}" type="datetimeFigureOut">
              <a:rPr lang="de-DE" smtClean="0"/>
              <a:t>11.04.2024</a:t>
            </a:fld>
            <a:endParaRPr lang="de-DE"/>
          </a:p>
        </p:txBody>
      </p:sp>
      <p:sp>
        <p:nvSpPr>
          <p:cNvPr id="5" name="Fußzeilenplatzhalter 4">
            <a:extLst>
              <a:ext uri="{FF2B5EF4-FFF2-40B4-BE49-F238E27FC236}">
                <a16:creationId xmlns:a16="http://schemas.microsoft.com/office/drawing/2014/main" id="{1A708F4D-08D7-57F1-C6EF-6D8BC7025DD5}"/>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1E4BD104-2DB7-4641-0AAE-A6845255D331}"/>
              </a:ext>
            </a:extLst>
          </p:cNvPr>
          <p:cNvSpPr>
            <a:spLocks noGrp="1"/>
          </p:cNvSpPr>
          <p:nvPr>
            <p:ph type="sldNum" sz="quarter" idx="12"/>
          </p:nvPr>
        </p:nvSpPr>
        <p:spPr/>
        <p:txBody>
          <a:bodyPr/>
          <a:lstStyle/>
          <a:p>
            <a:fld id="{C4DAA363-5019-4012-A1C9-61EA5129064C}" type="slidenum">
              <a:rPr lang="de-DE" smtClean="0"/>
              <a:t>‹Nr.›</a:t>
            </a:fld>
            <a:endParaRPr lang="de-DE"/>
          </a:p>
        </p:txBody>
      </p:sp>
    </p:spTree>
    <p:extLst>
      <p:ext uri="{BB962C8B-B14F-4D97-AF65-F5344CB8AC3E}">
        <p14:creationId xmlns:p14="http://schemas.microsoft.com/office/powerpoint/2010/main" val="197250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B8FDC13B-6ABA-151C-8067-E686DC34EE32}"/>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B037452F-7D67-5E79-CCDA-610033F3E474}"/>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F9C2D74D-1F5A-A7F9-7687-E1242144B25D}"/>
              </a:ext>
            </a:extLst>
          </p:cNvPr>
          <p:cNvSpPr>
            <a:spLocks noGrp="1"/>
          </p:cNvSpPr>
          <p:nvPr>
            <p:ph type="dt" sz="half" idx="10"/>
          </p:nvPr>
        </p:nvSpPr>
        <p:spPr/>
        <p:txBody>
          <a:bodyPr/>
          <a:lstStyle/>
          <a:p>
            <a:fld id="{89262A3C-A286-4649-8C11-A2C6645839FC}" type="datetimeFigureOut">
              <a:rPr lang="de-DE" smtClean="0"/>
              <a:t>11.04.2024</a:t>
            </a:fld>
            <a:endParaRPr lang="de-DE"/>
          </a:p>
        </p:txBody>
      </p:sp>
      <p:sp>
        <p:nvSpPr>
          <p:cNvPr id="5" name="Fußzeilenplatzhalter 4">
            <a:extLst>
              <a:ext uri="{FF2B5EF4-FFF2-40B4-BE49-F238E27FC236}">
                <a16:creationId xmlns:a16="http://schemas.microsoft.com/office/drawing/2014/main" id="{D949EB32-FC8C-E007-FD20-7E3A8FB5D27A}"/>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67A7512-1B44-53B8-41C1-A20E8AAC4B79}"/>
              </a:ext>
            </a:extLst>
          </p:cNvPr>
          <p:cNvSpPr>
            <a:spLocks noGrp="1"/>
          </p:cNvSpPr>
          <p:nvPr>
            <p:ph type="sldNum" sz="quarter" idx="12"/>
          </p:nvPr>
        </p:nvSpPr>
        <p:spPr/>
        <p:txBody>
          <a:bodyPr/>
          <a:lstStyle/>
          <a:p>
            <a:fld id="{C4DAA363-5019-4012-A1C9-61EA5129064C}" type="slidenum">
              <a:rPr lang="de-DE" smtClean="0"/>
              <a:t>‹Nr.›</a:t>
            </a:fld>
            <a:endParaRPr lang="de-DE"/>
          </a:p>
        </p:txBody>
      </p:sp>
    </p:spTree>
    <p:extLst>
      <p:ext uri="{BB962C8B-B14F-4D97-AF65-F5344CB8AC3E}">
        <p14:creationId xmlns:p14="http://schemas.microsoft.com/office/powerpoint/2010/main" val="3292574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B92661F-A942-9030-5228-21C973B17DD5}"/>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14C5B233-A890-D00F-69A2-E25230BC7EE6}"/>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DB1761E-4360-E8B9-FD59-DAD1E491E8A0}"/>
              </a:ext>
            </a:extLst>
          </p:cNvPr>
          <p:cNvSpPr>
            <a:spLocks noGrp="1"/>
          </p:cNvSpPr>
          <p:nvPr>
            <p:ph type="dt" sz="half" idx="10"/>
          </p:nvPr>
        </p:nvSpPr>
        <p:spPr/>
        <p:txBody>
          <a:bodyPr/>
          <a:lstStyle/>
          <a:p>
            <a:fld id="{89262A3C-A286-4649-8C11-A2C6645839FC}" type="datetimeFigureOut">
              <a:rPr lang="de-DE" smtClean="0"/>
              <a:t>11.04.2024</a:t>
            </a:fld>
            <a:endParaRPr lang="de-DE"/>
          </a:p>
        </p:txBody>
      </p:sp>
      <p:sp>
        <p:nvSpPr>
          <p:cNvPr id="5" name="Fußzeilenplatzhalter 4">
            <a:extLst>
              <a:ext uri="{FF2B5EF4-FFF2-40B4-BE49-F238E27FC236}">
                <a16:creationId xmlns:a16="http://schemas.microsoft.com/office/drawing/2014/main" id="{300E2225-C277-B4AE-947A-31ACCD595308}"/>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82B166D-7EA6-F821-7A9D-8CA839DBCAEA}"/>
              </a:ext>
            </a:extLst>
          </p:cNvPr>
          <p:cNvSpPr>
            <a:spLocks noGrp="1"/>
          </p:cNvSpPr>
          <p:nvPr>
            <p:ph type="sldNum" sz="quarter" idx="12"/>
          </p:nvPr>
        </p:nvSpPr>
        <p:spPr/>
        <p:txBody>
          <a:bodyPr/>
          <a:lstStyle/>
          <a:p>
            <a:fld id="{C4DAA363-5019-4012-A1C9-61EA5129064C}" type="slidenum">
              <a:rPr lang="de-DE" smtClean="0"/>
              <a:t>‹Nr.›</a:t>
            </a:fld>
            <a:endParaRPr lang="de-DE"/>
          </a:p>
        </p:txBody>
      </p:sp>
    </p:spTree>
    <p:extLst>
      <p:ext uri="{BB962C8B-B14F-4D97-AF65-F5344CB8AC3E}">
        <p14:creationId xmlns:p14="http://schemas.microsoft.com/office/powerpoint/2010/main" val="912900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64527E-F9BE-C3E3-6670-1BC696B8D188}"/>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9CC45C58-51B9-3A52-293B-62F1130D633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BE037B0D-54F4-6BB9-AC79-04795035DE5C}"/>
              </a:ext>
            </a:extLst>
          </p:cNvPr>
          <p:cNvSpPr>
            <a:spLocks noGrp="1"/>
          </p:cNvSpPr>
          <p:nvPr>
            <p:ph type="dt" sz="half" idx="10"/>
          </p:nvPr>
        </p:nvSpPr>
        <p:spPr/>
        <p:txBody>
          <a:bodyPr/>
          <a:lstStyle/>
          <a:p>
            <a:fld id="{89262A3C-A286-4649-8C11-A2C6645839FC}" type="datetimeFigureOut">
              <a:rPr lang="de-DE" smtClean="0"/>
              <a:t>11.04.2024</a:t>
            </a:fld>
            <a:endParaRPr lang="de-DE"/>
          </a:p>
        </p:txBody>
      </p:sp>
      <p:sp>
        <p:nvSpPr>
          <p:cNvPr id="5" name="Fußzeilenplatzhalter 4">
            <a:extLst>
              <a:ext uri="{FF2B5EF4-FFF2-40B4-BE49-F238E27FC236}">
                <a16:creationId xmlns:a16="http://schemas.microsoft.com/office/drawing/2014/main" id="{4D36533F-15A6-5657-60AF-A99C85FA4724}"/>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9F40D427-48BA-B1D2-B369-A89C9DBB4251}"/>
              </a:ext>
            </a:extLst>
          </p:cNvPr>
          <p:cNvSpPr>
            <a:spLocks noGrp="1"/>
          </p:cNvSpPr>
          <p:nvPr>
            <p:ph type="sldNum" sz="quarter" idx="12"/>
          </p:nvPr>
        </p:nvSpPr>
        <p:spPr/>
        <p:txBody>
          <a:bodyPr/>
          <a:lstStyle/>
          <a:p>
            <a:fld id="{C4DAA363-5019-4012-A1C9-61EA5129064C}" type="slidenum">
              <a:rPr lang="de-DE" smtClean="0"/>
              <a:t>‹Nr.›</a:t>
            </a:fld>
            <a:endParaRPr lang="de-DE"/>
          </a:p>
        </p:txBody>
      </p:sp>
    </p:spTree>
    <p:extLst>
      <p:ext uri="{BB962C8B-B14F-4D97-AF65-F5344CB8AC3E}">
        <p14:creationId xmlns:p14="http://schemas.microsoft.com/office/powerpoint/2010/main" val="5213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FD402D-50FC-740D-2791-95BEDC64C99E}"/>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4028FDB9-D908-DC28-67DF-0A56864CA261}"/>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BD96A5CF-D04E-56DC-446E-4FB89221B703}"/>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1FFAC041-2F93-D645-6B59-A7C84509DEE9}"/>
              </a:ext>
            </a:extLst>
          </p:cNvPr>
          <p:cNvSpPr>
            <a:spLocks noGrp="1"/>
          </p:cNvSpPr>
          <p:nvPr>
            <p:ph type="dt" sz="half" idx="10"/>
          </p:nvPr>
        </p:nvSpPr>
        <p:spPr/>
        <p:txBody>
          <a:bodyPr/>
          <a:lstStyle/>
          <a:p>
            <a:fld id="{89262A3C-A286-4649-8C11-A2C6645839FC}" type="datetimeFigureOut">
              <a:rPr lang="de-DE" smtClean="0"/>
              <a:t>11.04.2024</a:t>
            </a:fld>
            <a:endParaRPr lang="de-DE"/>
          </a:p>
        </p:txBody>
      </p:sp>
      <p:sp>
        <p:nvSpPr>
          <p:cNvPr id="6" name="Fußzeilenplatzhalter 5">
            <a:extLst>
              <a:ext uri="{FF2B5EF4-FFF2-40B4-BE49-F238E27FC236}">
                <a16:creationId xmlns:a16="http://schemas.microsoft.com/office/drawing/2014/main" id="{4DFD652F-8FB1-5A39-B381-AE87055F103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A2937CD0-F9B7-3A41-9101-D48C44B92DCA}"/>
              </a:ext>
            </a:extLst>
          </p:cNvPr>
          <p:cNvSpPr>
            <a:spLocks noGrp="1"/>
          </p:cNvSpPr>
          <p:nvPr>
            <p:ph type="sldNum" sz="quarter" idx="12"/>
          </p:nvPr>
        </p:nvSpPr>
        <p:spPr/>
        <p:txBody>
          <a:bodyPr/>
          <a:lstStyle/>
          <a:p>
            <a:fld id="{C4DAA363-5019-4012-A1C9-61EA5129064C}" type="slidenum">
              <a:rPr lang="de-DE" smtClean="0"/>
              <a:t>‹Nr.›</a:t>
            </a:fld>
            <a:endParaRPr lang="de-DE"/>
          </a:p>
        </p:txBody>
      </p:sp>
    </p:spTree>
    <p:extLst>
      <p:ext uri="{BB962C8B-B14F-4D97-AF65-F5344CB8AC3E}">
        <p14:creationId xmlns:p14="http://schemas.microsoft.com/office/powerpoint/2010/main" val="209477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930488-79DB-A286-9017-7FB87851C54A}"/>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03432CC6-550A-F95B-E8B3-7173D2FC6C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64273267-73F8-D2CC-FD35-DAC1F3F97768}"/>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F834702C-A273-56F1-88D3-2664AC334D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84B1DD5D-6C32-A56D-F9DC-0773DC6FF470}"/>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4E28FEE3-EB46-AEC7-681F-6EDFC0600720}"/>
              </a:ext>
            </a:extLst>
          </p:cNvPr>
          <p:cNvSpPr>
            <a:spLocks noGrp="1"/>
          </p:cNvSpPr>
          <p:nvPr>
            <p:ph type="dt" sz="half" idx="10"/>
          </p:nvPr>
        </p:nvSpPr>
        <p:spPr/>
        <p:txBody>
          <a:bodyPr/>
          <a:lstStyle/>
          <a:p>
            <a:fld id="{89262A3C-A286-4649-8C11-A2C6645839FC}" type="datetimeFigureOut">
              <a:rPr lang="de-DE" smtClean="0"/>
              <a:t>11.04.2024</a:t>
            </a:fld>
            <a:endParaRPr lang="de-DE"/>
          </a:p>
        </p:txBody>
      </p:sp>
      <p:sp>
        <p:nvSpPr>
          <p:cNvPr id="8" name="Fußzeilenplatzhalter 7">
            <a:extLst>
              <a:ext uri="{FF2B5EF4-FFF2-40B4-BE49-F238E27FC236}">
                <a16:creationId xmlns:a16="http://schemas.microsoft.com/office/drawing/2014/main" id="{8F307756-5649-ABAC-47DB-A4CD6E40C63C}"/>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02BABF42-32B5-25F1-9AB2-5980E38E8B27}"/>
              </a:ext>
            </a:extLst>
          </p:cNvPr>
          <p:cNvSpPr>
            <a:spLocks noGrp="1"/>
          </p:cNvSpPr>
          <p:nvPr>
            <p:ph type="sldNum" sz="quarter" idx="12"/>
          </p:nvPr>
        </p:nvSpPr>
        <p:spPr/>
        <p:txBody>
          <a:bodyPr/>
          <a:lstStyle/>
          <a:p>
            <a:fld id="{C4DAA363-5019-4012-A1C9-61EA5129064C}" type="slidenum">
              <a:rPr lang="de-DE" smtClean="0"/>
              <a:t>‹Nr.›</a:t>
            </a:fld>
            <a:endParaRPr lang="de-DE"/>
          </a:p>
        </p:txBody>
      </p:sp>
    </p:spTree>
    <p:extLst>
      <p:ext uri="{BB962C8B-B14F-4D97-AF65-F5344CB8AC3E}">
        <p14:creationId xmlns:p14="http://schemas.microsoft.com/office/powerpoint/2010/main" val="2513236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B10034-C6CB-3AF5-07E2-F4FD53B08499}"/>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ABF46575-7D8E-2847-2A7B-F910E81A4B22}"/>
              </a:ext>
            </a:extLst>
          </p:cNvPr>
          <p:cNvSpPr>
            <a:spLocks noGrp="1"/>
          </p:cNvSpPr>
          <p:nvPr>
            <p:ph type="dt" sz="half" idx="10"/>
          </p:nvPr>
        </p:nvSpPr>
        <p:spPr/>
        <p:txBody>
          <a:bodyPr/>
          <a:lstStyle/>
          <a:p>
            <a:fld id="{89262A3C-A286-4649-8C11-A2C6645839FC}" type="datetimeFigureOut">
              <a:rPr lang="de-DE" smtClean="0"/>
              <a:t>11.04.2024</a:t>
            </a:fld>
            <a:endParaRPr lang="de-DE"/>
          </a:p>
        </p:txBody>
      </p:sp>
      <p:sp>
        <p:nvSpPr>
          <p:cNvPr id="4" name="Fußzeilenplatzhalter 3">
            <a:extLst>
              <a:ext uri="{FF2B5EF4-FFF2-40B4-BE49-F238E27FC236}">
                <a16:creationId xmlns:a16="http://schemas.microsoft.com/office/drawing/2014/main" id="{A718B756-6533-91D1-FB2C-89A3B0458117}"/>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E7AC9DA4-89CF-8A94-6245-90113BAD7EAA}"/>
              </a:ext>
            </a:extLst>
          </p:cNvPr>
          <p:cNvSpPr>
            <a:spLocks noGrp="1"/>
          </p:cNvSpPr>
          <p:nvPr>
            <p:ph type="sldNum" sz="quarter" idx="12"/>
          </p:nvPr>
        </p:nvSpPr>
        <p:spPr/>
        <p:txBody>
          <a:bodyPr/>
          <a:lstStyle/>
          <a:p>
            <a:fld id="{C4DAA363-5019-4012-A1C9-61EA5129064C}" type="slidenum">
              <a:rPr lang="de-DE" smtClean="0"/>
              <a:t>‹Nr.›</a:t>
            </a:fld>
            <a:endParaRPr lang="de-DE"/>
          </a:p>
        </p:txBody>
      </p:sp>
    </p:spTree>
    <p:extLst>
      <p:ext uri="{BB962C8B-B14F-4D97-AF65-F5344CB8AC3E}">
        <p14:creationId xmlns:p14="http://schemas.microsoft.com/office/powerpoint/2010/main" val="3000975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22FE46BF-394C-28A6-6F40-10D2933D7CBF}"/>
              </a:ext>
            </a:extLst>
          </p:cNvPr>
          <p:cNvSpPr>
            <a:spLocks noGrp="1"/>
          </p:cNvSpPr>
          <p:nvPr>
            <p:ph type="dt" sz="half" idx="10"/>
          </p:nvPr>
        </p:nvSpPr>
        <p:spPr/>
        <p:txBody>
          <a:bodyPr/>
          <a:lstStyle/>
          <a:p>
            <a:fld id="{89262A3C-A286-4649-8C11-A2C6645839FC}" type="datetimeFigureOut">
              <a:rPr lang="de-DE" smtClean="0"/>
              <a:t>11.04.2024</a:t>
            </a:fld>
            <a:endParaRPr lang="de-DE"/>
          </a:p>
        </p:txBody>
      </p:sp>
      <p:sp>
        <p:nvSpPr>
          <p:cNvPr id="3" name="Fußzeilenplatzhalter 2">
            <a:extLst>
              <a:ext uri="{FF2B5EF4-FFF2-40B4-BE49-F238E27FC236}">
                <a16:creationId xmlns:a16="http://schemas.microsoft.com/office/drawing/2014/main" id="{D6050BC1-46D1-5670-AACD-91A25A4C58EE}"/>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C0E2361F-2316-1363-9A0A-EF94DE0D2AD7}"/>
              </a:ext>
            </a:extLst>
          </p:cNvPr>
          <p:cNvSpPr>
            <a:spLocks noGrp="1"/>
          </p:cNvSpPr>
          <p:nvPr>
            <p:ph type="sldNum" sz="quarter" idx="12"/>
          </p:nvPr>
        </p:nvSpPr>
        <p:spPr/>
        <p:txBody>
          <a:bodyPr/>
          <a:lstStyle/>
          <a:p>
            <a:fld id="{C4DAA363-5019-4012-A1C9-61EA5129064C}" type="slidenum">
              <a:rPr lang="de-DE" smtClean="0"/>
              <a:t>‹Nr.›</a:t>
            </a:fld>
            <a:endParaRPr lang="de-DE"/>
          </a:p>
        </p:txBody>
      </p:sp>
    </p:spTree>
    <p:extLst>
      <p:ext uri="{BB962C8B-B14F-4D97-AF65-F5344CB8AC3E}">
        <p14:creationId xmlns:p14="http://schemas.microsoft.com/office/powerpoint/2010/main" val="469315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BFD236-8DC8-18A7-39BA-96F08FF6EFC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A7654906-E4C0-C257-11C8-3128FEE24D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77FA0AA3-838C-EB67-8B09-1EF5452502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4610166-93F3-54B3-2485-1DFD12B8D78E}"/>
              </a:ext>
            </a:extLst>
          </p:cNvPr>
          <p:cNvSpPr>
            <a:spLocks noGrp="1"/>
          </p:cNvSpPr>
          <p:nvPr>
            <p:ph type="dt" sz="half" idx="10"/>
          </p:nvPr>
        </p:nvSpPr>
        <p:spPr/>
        <p:txBody>
          <a:bodyPr/>
          <a:lstStyle/>
          <a:p>
            <a:fld id="{89262A3C-A286-4649-8C11-A2C6645839FC}" type="datetimeFigureOut">
              <a:rPr lang="de-DE" smtClean="0"/>
              <a:t>11.04.2024</a:t>
            </a:fld>
            <a:endParaRPr lang="de-DE"/>
          </a:p>
        </p:txBody>
      </p:sp>
      <p:sp>
        <p:nvSpPr>
          <p:cNvPr id="6" name="Fußzeilenplatzhalter 5">
            <a:extLst>
              <a:ext uri="{FF2B5EF4-FFF2-40B4-BE49-F238E27FC236}">
                <a16:creationId xmlns:a16="http://schemas.microsoft.com/office/drawing/2014/main" id="{D1080E0D-CC1C-9B44-70F9-03E7F4D6502C}"/>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B755B6E6-93FA-1AC2-8EC0-3253A2522040}"/>
              </a:ext>
            </a:extLst>
          </p:cNvPr>
          <p:cNvSpPr>
            <a:spLocks noGrp="1"/>
          </p:cNvSpPr>
          <p:nvPr>
            <p:ph type="sldNum" sz="quarter" idx="12"/>
          </p:nvPr>
        </p:nvSpPr>
        <p:spPr/>
        <p:txBody>
          <a:bodyPr/>
          <a:lstStyle/>
          <a:p>
            <a:fld id="{C4DAA363-5019-4012-A1C9-61EA5129064C}" type="slidenum">
              <a:rPr lang="de-DE" smtClean="0"/>
              <a:t>‹Nr.›</a:t>
            </a:fld>
            <a:endParaRPr lang="de-DE"/>
          </a:p>
        </p:txBody>
      </p:sp>
    </p:spTree>
    <p:extLst>
      <p:ext uri="{BB962C8B-B14F-4D97-AF65-F5344CB8AC3E}">
        <p14:creationId xmlns:p14="http://schemas.microsoft.com/office/powerpoint/2010/main" val="3405101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50CA3A-72E5-50EA-C99F-6000950D0A8B}"/>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833A281F-4A10-76AD-B8CE-726598985E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9AA3D436-9E54-53D4-CD6F-801D443A54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8A0578E-1562-4B3F-9AA8-F2ADFF2D0E1E}"/>
              </a:ext>
            </a:extLst>
          </p:cNvPr>
          <p:cNvSpPr>
            <a:spLocks noGrp="1"/>
          </p:cNvSpPr>
          <p:nvPr>
            <p:ph type="dt" sz="half" idx="10"/>
          </p:nvPr>
        </p:nvSpPr>
        <p:spPr/>
        <p:txBody>
          <a:bodyPr/>
          <a:lstStyle/>
          <a:p>
            <a:fld id="{89262A3C-A286-4649-8C11-A2C6645839FC}" type="datetimeFigureOut">
              <a:rPr lang="de-DE" smtClean="0"/>
              <a:t>11.04.2024</a:t>
            </a:fld>
            <a:endParaRPr lang="de-DE"/>
          </a:p>
        </p:txBody>
      </p:sp>
      <p:sp>
        <p:nvSpPr>
          <p:cNvPr id="6" name="Fußzeilenplatzhalter 5">
            <a:extLst>
              <a:ext uri="{FF2B5EF4-FFF2-40B4-BE49-F238E27FC236}">
                <a16:creationId xmlns:a16="http://schemas.microsoft.com/office/drawing/2014/main" id="{31514168-7555-10DD-2852-4B6FBD0B3DA7}"/>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5A6059FD-F52D-2575-328A-CBD5C5B9FDBD}"/>
              </a:ext>
            </a:extLst>
          </p:cNvPr>
          <p:cNvSpPr>
            <a:spLocks noGrp="1"/>
          </p:cNvSpPr>
          <p:nvPr>
            <p:ph type="sldNum" sz="quarter" idx="12"/>
          </p:nvPr>
        </p:nvSpPr>
        <p:spPr/>
        <p:txBody>
          <a:bodyPr/>
          <a:lstStyle/>
          <a:p>
            <a:fld id="{C4DAA363-5019-4012-A1C9-61EA5129064C}" type="slidenum">
              <a:rPr lang="de-DE" smtClean="0"/>
              <a:t>‹Nr.›</a:t>
            </a:fld>
            <a:endParaRPr lang="de-DE"/>
          </a:p>
        </p:txBody>
      </p:sp>
    </p:spTree>
    <p:extLst>
      <p:ext uri="{BB962C8B-B14F-4D97-AF65-F5344CB8AC3E}">
        <p14:creationId xmlns:p14="http://schemas.microsoft.com/office/powerpoint/2010/main" val="595246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338FC307-F093-CA99-C7FF-05F2EE1AA7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A0AC5EA0-EFF3-87A7-1416-B6494CBBC4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E8D83AD-1C25-FB41-7BFB-9015D1B76B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9262A3C-A286-4649-8C11-A2C6645839FC}" type="datetimeFigureOut">
              <a:rPr lang="de-DE" smtClean="0"/>
              <a:t>11.04.2024</a:t>
            </a:fld>
            <a:endParaRPr lang="de-DE"/>
          </a:p>
        </p:txBody>
      </p:sp>
      <p:sp>
        <p:nvSpPr>
          <p:cNvPr id="5" name="Fußzeilenplatzhalter 4">
            <a:extLst>
              <a:ext uri="{FF2B5EF4-FFF2-40B4-BE49-F238E27FC236}">
                <a16:creationId xmlns:a16="http://schemas.microsoft.com/office/drawing/2014/main" id="{9F197A11-6E25-0D3A-FEC9-5E4644299D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de-DE"/>
          </a:p>
        </p:txBody>
      </p:sp>
      <p:sp>
        <p:nvSpPr>
          <p:cNvPr id="6" name="Foliennummernplatzhalter 5">
            <a:extLst>
              <a:ext uri="{FF2B5EF4-FFF2-40B4-BE49-F238E27FC236}">
                <a16:creationId xmlns:a16="http://schemas.microsoft.com/office/drawing/2014/main" id="{043E320E-ABC7-4272-20FA-C92CC25C04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4DAA363-5019-4012-A1C9-61EA5129064C}" type="slidenum">
              <a:rPr lang="de-DE" smtClean="0"/>
              <a:t>‹Nr.›</a:t>
            </a:fld>
            <a:endParaRPr lang="de-DE"/>
          </a:p>
        </p:txBody>
      </p:sp>
    </p:spTree>
    <p:extLst>
      <p:ext uri="{BB962C8B-B14F-4D97-AF65-F5344CB8AC3E}">
        <p14:creationId xmlns:p14="http://schemas.microsoft.com/office/powerpoint/2010/main" val="19953794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Video 6" descr="Person Pressing Counter Bell">
            <a:extLst>
              <a:ext uri="{FF2B5EF4-FFF2-40B4-BE49-F238E27FC236}">
                <a16:creationId xmlns:a16="http://schemas.microsoft.com/office/drawing/2014/main" id="{533D12A2-F2F7-6F4C-CE7F-F6F4E630AA5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9" y="-56179"/>
            <a:ext cx="12192000"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feld 4">
            <a:extLst>
              <a:ext uri="{FF2B5EF4-FFF2-40B4-BE49-F238E27FC236}">
                <a16:creationId xmlns:a16="http://schemas.microsoft.com/office/drawing/2014/main" id="{F114D009-F771-0B4C-CFE2-54064D2EFB74}"/>
              </a:ext>
            </a:extLst>
          </p:cNvPr>
          <p:cNvSpPr txBox="1"/>
          <p:nvPr/>
        </p:nvSpPr>
        <p:spPr>
          <a:xfrm>
            <a:off x="3116832" y="-1730190"/>
            <a:ext cx="10061986" cy="3574778"/>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p>
            <a:pPr algn="ctr">
              <a:lnSpc>
                <a:spcPct val="90000"/>
              </a:lnSpc>
              <a:spcBef>
                <a:spcPct val="0"/>
              </a:spcBef>
              <a:spcAft>
                <a:spcPts val="600"/>
              </a:spcAft>
            </a:pPr>
            <a:r>
              <a:rPr lang="en-US" sz="5200" dirty="0">
                <a:latin typeface="Bodoni MT Black" panose="02070A03080606020203" pitchFamily="18" charset="0"/>
                <a:ea typeface="+mj-ea"/>
                <a:cs typeface="+mj-cs"/>
              </a:rPr>
              <a:t>Restaurant Inspection</a:t>
            </a:r>
          </a:p>
        </p:txBody>
      </p:sp>
      <p:sp>
        <p:nvSpPr>
          <p:cNvPr id="6" name="Textfeld 5">
            <a:extLst>
              <a:ext uri="{FF2B5EF4-FFF2-40B4-BE49-F238E27FC236}">
                <a16:creationId xmlns:a16="http://schemas.microsoft.com/office/drawing/2014/main" id="{5AD982B0-2D88-49CB-6543-2C77A48A7BEF}"/>
              </a:ext>
            </a:extLst>
          </p:cNvPr>
          <p:cNvSpPr txBox="1"/>
          <p:nvPr/>
        </p:nvSpPr>
        <p:spPr>
          <a:xfrm>
            <a:off x="7576705" y="1788520"/>
            <a:ext cx="9969062" cy="369332"/>
          </a:xfrm>
          <a:prstGeom prst="rect">
            <a:avLst/>
          </a:prstGeom>
          <a:noFill/>
        </p:spPr>
        <p:txBody>
          <a:bodyPr wrap="square" rtlCol="0">
            <a:spAutoFit/>
          </a:bodyPr>
          <a:lstStyle/>
          <a:p>
            <a:r>
              <a:rPr lang="de-DE" dirty="0">
                <a:latin typeface="Bodoni MT Black" panose="02070A03080606020203" pitchFamily="18" charset="0"/>
              </a:rPr>
              <a:t> </a:t>
            </a:r>
            <a:r>
              <a:rPr lang="de-DE" dirty="0" err="1">
                <a:solidFill>
                  <a:srgbClr val="002060"/>
                </a:solidFill>
                <a:latin typeface="Bodoni MT Black" panose="02070A03080606020203" pitchFamily="18" charset="0"/>
              </a:rPr>
              <a:t>Ironhack</a:t>
            </a:r>
            <a:r>
              <a:rPr lang="de-DE" dirty="0">
                <a:solidFill>
                  <a:srgbClr val="002060"/>
                </a:solidFill>
                <a:latin typeface="Bodoni MT Black" panose="02070A03080606020203" pitchFamily="18" charset="0"/>
              </a:rPr>
              <a:t> - Mid Project 13.04.2024</a:t>
            </a:r>
          </a:p>
        </p:txBody>
      </p:sp>
      <p:sp>
        <p:nvSpPr>
          <p:cNvPr id="9" name="Textfeld 8">
            <a:extLst>
              <a:ext uri="{FF2B5EF4-FFF2-40B4-BE49-F238E27FC236}">
                <a16:creationId xmlns:a16="http://schemas.microsoft.com/office/drawing/2014/main" id="{9712AF36-67FA-A8C2-F2E1-5EE6C9D40548}"/>
              </a:ext>
            </a:extLst>
          </p:cNvPr>
          <p:cNvSpPr txBox="1"/>
          <p:nvPr/>
        </p:nvSpPr>
        <p:spPr>
          <a:xfrm>
            <a:off x="10128092" y="2157852"/>
            <a:ext cx="2433144" cy="369332"/>
          </a:xfrm>
          <a:prstGeom prst="rect">
            <a:avLst/>
          </a:prstGeom>
          <a:noFill/>
        </p:spPr>
        <p:txBody>
          <a:bodyPr wrap="square" rtlCol="0">
            <a:spAutoFit/>
          </a:bodyPr>
          <a:lstStyle/>
          <a:p>
            <a:r>
              <a:rPr lang="de-DE" dirty="0">
                <a:solidFill>
                  <a:srgbClr val="7030A0"/>
                </a:solidFill>
                <a:latin typeface="Bodoni MT Black" panose="02070A03080606020203" pitchFamily="18" charset="0"/>
              </a:rPr>
              <a:t>Shakti Pandit</a:t>
            </a:r>
          </a:p>
        </p:txBody>
      </p:sp>
    </p:spTree>
    <p:extLst>
      <p:ext uri="{BB962C8B-B14F-4D97-AF65-F5344CB8AC3E}">
        <p14:creationId xmlns:p14="http://schemas.microsoft.com/office/powerpoint/2010/main" val="2810021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9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Grafik 12" descr="Ein Bild, das Karte, Text enthält.&#10;&#10;Automatisch generierte Beschreibung">
            <a:extLst>
              <a:ext uri="{FF2B5EF4-FFF2-40B4-BE49-F238E27FC236}">
                <a16:creationId xmlns:a16="http://schemas.microsoft.com/office/drawing/2014/main" id="{ED2A3A40-2608-5D85-97F4-623E6934E0F1}"/>
              </a:ext>
            </a:extLst>
          </p:cNvPr>
          <p:cNvPicPr>
            <a:picLocks noChangeAspect="1"/>
          </p:cNvPicPr>
          <p:nvPr/>
        </p:nvPicPr>
        <p:blipFill rotWithShape="1">
          <a:blip r:embed="rId2">
            <a:extLst>
              <a:ext uri="{28A0092B-C50C-407E-A947-70E740481C1C}">
                <a14:useLocalDpi xmlns:a14="http://schemas.microsoft.com/office/drawing/2010/main" val="0"/>
              </a:ext>
            </a:extLst>
          </a:blip>
          <a:srcRect l="2588" r="2" b="2"/>
          <a:stretch/>
        </p:blipFill>
        <p:spPr>
          <a:xfrm>
            <a:off x="7794519" y="3506112"/>
            <a:ext cx="4397481" cy="3351888"/>
          </a:xfrm>
          <a:custGeom>
            <a:avLst/>
            <a:gdLst/>
            <a:ahLst/>
            <a:cxnLst/>
            <a:rect l="l" t="t" r="r" b="b"/>
            <a:pathLst>
              <a:path w="4397481" h="3351888">
                <a:moveTo>
                  <a:pt x="0" y="0"/>
                </a:moveTo>
                <a:lnTo>
                  <a:pt x="4397481" y="0"/>
                </a:lnTo>
                <a:lnTo>
                  <a:pt x="4397481" y="3351888"/>
                </a:lnTo>
                <a:lnTo>
                  <a:pt x="1552363" y="3351888"/>
                </a:lnTo>
                <a:close/>
              </a:path>
            </a:pathLst>
          </a:custGeom>
        </p:spPr>
      </p:pic>
      <p:pic>
        <p:nvPicPr>
          <p:cNvPr id="19" name="Grafik 18" descr="Ein Bild, das Karte, Text enthält.&#10;&#10;Automatisch generierte Beschreibung">
            <a:extLst>
              <a:ext uri="{FF2B5EF4-FFF2-40B4-BE49-F238E27FC236}">
                <a16:creationId xmlns:a16="http://schemas.microsoft.com/office/drawing/2014/main" id="{D96E4E3D-5D3A-988A-3EA3-D7FC67FE67BC}"/>
              </a:ext>
            </a:extLst>
          </p:cNvPr>
          <p:cNvPicPr>
            <a:picLocks noChangeAspect="1"/>
          </p:cNvPicPr>
          <p:nvPr/>
        </p:nvPicPr>
        <p:blipFill rotWithShape="1">
          <a:blip r:embed="rId3">
            <a:extLst>
              <a:ext uri="{28A0092B-C50C-407E-A947-70E740481C1C}">
                <a14:useLocalDpi xmlns:a14="http://schemas.microsoft.com/office/drawing/2010/main" val="0"/>
              </a:ext>
            </a:extLst>
          </a:blip>
          <a:srcRect l="2631"/>
          <a:stretch/>
        </p:blipFill>
        <p:spPr>
          <a:xfrm>
            <a:off x="20" y="10"/>
            <a:ext cx="9154673" cy="6863475"/>
          </a:xfrm>
          <a:custGeom>
            <a:avLst/>
            <a:gdLst/>
            <a:ahLst/>
            <a:cxnLst/>
            <a:rect l="l" t="t" r="r" b="b"/>
            <a:pathLst>
              <a:path w="9154693" h="6863485">
                <a:moveTo>
                  <a:pt x="0" y="0"/>
                </a:moveTo>
                <a:lnTo>
                  <a:pt x="5976000" y="0"/>
                </a:lnTo>
                <a:lnTo>
                  <a:pt x="9154693" y="6863485"/>
                </a:lnTo>
                <a:lnTo>
                  <a:pt x="0" y="6863485"/>
                </a:lnTo>
                <a:lnTo>
                  <a:pt x="0" y="0"/>
                </a:lnTo>
                <a:close/>
              </a:path>
            </a:pathLst>
          </a:custGeom>
        </p:spPr>
      </p:pic>
      <p:pic>
        <p:nvPicPr>
          <p:cNvPr id="15" name="Grafik 14" descr="Ein Bild, das Karte, Text enthält.&#10;&#10;Automatisch generierte Beschreibung">
            <a:extLst>
              <a:ext uri="{FF2B5EF4-FFF2-40B4-BE49-F238E27FC236}">
                <a16:creationId xmlns:a16="http://schemas.microsoft.com/office/drawing/2014/main" id="{B69A8063-0AB0-2AAB-12DE-B16CD074D052}"/>
              </a:ext>
            </a:extLst>
          </p:cNvPr>
          <p:cNvPicPr>
            <a:picLocks noChangeAspect="1"/>
          </p:cNvPicPr>
          <p:nvPr/>
        </p:nvPicPr>
        <p:blipFill rotWithShape="1">
          <a:blip r:embed="rId4">
            <a:extLst>
              <a:ext uri="{28A0092B-C50C-407E-A947-70E740481C1C}">
                <a14:useLocalDpi xmlns:a14="http://schemas.microsoft.com/office/drawing/2010/main" val="0"/>
              </a:ext>
            </a:extLst>
          </a:blip>
          <a:srcRect r="3" b="24162"/>
          <a:stretch/>
        </p:blipFill>
        <p:spPr>
          <a:xfrm>
            <a:off x="6168189" y="10"/>
            <a:ext cx="6023811" cy="3346394"/>
          </a:xfrm>
          <a:custGeom>
            <a:avLst/>
            <a:gdLst/>
            <a:ahLst/>
            <a:cxnLst/>
            <a:rect l="l" t="t" r="r" b="b"/>
            <a:pathLst>
              <a:path w="6023811" h="3346404">
                <a:moveTo>
                  <a:pt x="0" y="0"/>
                </a:moveTo>
                <a:lnTo>
                  <a:pt x="6023811" y="0"/>
                </a:lnTo>
                <a:lnTo>
                  <a:pt x="6023811" y="3346404"/>
                </a:lnTo>
                <a:lnTo>
                  <a:pt x="1549824" y="3346404"/>
                </a:lnTo>
                <a:close/>
              </a:path>
            </a:pathLst>
          </a:custGeom>
        </p:spPr>
      </p:pic>
    </p:spTree>
    <p:extLst>
      <p:ext uri="{BB962C8B-B14F-4D97-AF65-F5344CB8AC3E}">
        <p14:creationId xmlns:p14="http://schemas.microsoft.com/office/powerpoint/2010/main" val="3785053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feld 3">
            <a:extLst>
              <a:ext uri="{FF2B5EF4-FFF2-40B4-BE49-F238E27FC236}">
                <a16:creationId xmlns:a16="http://schemas.microsoft.com/office/drawing/2014/main" id="{BBBDBC0C-73CA-7839-42DD-89A9B2AD8492}"/>
              </a:ext>
            </a:extLst>
          </p:cNvPr>
          <p:cNvSpPr txBox="1"/>
          <p:nvPr/>
        </p:nvSpPr>
        <p:spPr>
          <a:xfrm>
            <a:off x="838200" y="1825625"/>
            <a:ext cx="4152774" cy="4303464"/>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700" b="0" i="0" dirty="0">
                <a:effectLst/>
                <a:highlight>
                  <a:srgbClr val="FFFFFF"/>
                </a:highlight>
              </a:rPr>
              <a:t>Almost half of the restaurants are in the high-risk category, which poses a significant public health concern as it may lead to a higher incidence of foodborne illnesses among guests.</a:t>
            </a:r>
          </a:p>
          <a:p>
            <a:pPr indent="-228600">
              <a:lnSpc>
                <a:spcPct val="90000"/>
              </a:lnSpc>
              <a:spcAft>
                <a:spcPts val="600"/>
              </a:spcAft>
              <a:buFont typeface="Arial" panose="020B0604020202020204" pitchFamily="34" charset="0"/>
              <a:buChar char="•"/>
            </a:pPr>
            <a:r>
              <a:rPr lang="en-US" sz="1700" b="0" i="0" dirty="0">
                <a:effectLst/>
                <a:highlight>
                  <a:srgbClr val="FFFFFF"/>
                </a:highlight>
              </a:rPr>
              <a:t>Meanwhile, the other half of the restaurants are considered acceptable.</a:t>
            </a:r>
          </a:p>
          <a:p>
            <a:pPr indent="-228600">
              <a:lnSpc>
                <a:spcPct val="90000"/>
              </a:lnSpc>
              <a:spcAft>
                <a:spcPts val="600"/>
              </a:spcAft>
              <a:buFont typeface="Arial" panose="020B0604020202020204" pitchFamily="34" charset="0"/>
              <a:buChar char="•"/>
            </a:pPr>
            <a:r>
              <a:rPr lang="en-US" sz="1700" b="0" i="0" dirty="0">
                <a:effectLst/>
                <a:highlight>
                  <a:srgbClr val="FFFFFF"/>
                </a:highlight>
              </a:rPr>
              <a:t>Only 25% of restaurants are categorized as having no risk.</a:t>
            </a:r>
          </a:p>
          <a:p>
            <a:pPr indent="-228600">
              <a:lnSpc>
                <a:spcPct val="90000"/>
              </a:lnSpc>
              <a:spcAft>
                <a:spcPts val="600"/>
              </a:spcAft>
              <a:buFont typeface="Arial" panose="020B0604020202020204" pitchFamily="34" charset="0"/>
              <a:buChar char="•"/>
            </a:pPr>
            <a:endParaRPr lang="en-US" sz="1700" b="0" i="0" dirty="0">
              <a:effectLst/>
              <a:highlight>
                <a:srgbClr val="FFFFFF"/>
              </a:highlight>
            </a:endParaRPr>
          </a:p>
          <a:p>
            <a:pPr>
              <a:lnSpc>
                <a:spcPct val="90000"/>
              </a:lnSpc>
              <a:spcAft>
                <a:spcPts val="600"/>
              </a:spcAft>
            </a:pPr>
            <a:r>
              <a:rPr lang="en-US" sz="1700" b="1" i="0" dirty="0">
                <a:effectLst/>
                <a:highlight>
                  <a:srgbClr val="FFFFFF"/>
                </a:highlight>
              </a:rPr>
              <a:t>Suggestion: </a:t>
            </a:r>
            <a:r>
              <a:rPr lang="en-US" sz="1700" i="0" dirty="0">
                <a:effectLst/>
                <a:highlight>
                  <a:srgbClr val="FFFFFF"/>
                </a:highlight>
              </a:rPr>
              <a:t>Finding a restaurant with no risk is not always easy. It's essential to carefully consider all factors before deciding on a restaurant, including its inspection score and ratings, to ensure a safe dining experience.</a:t>
            </a:r>
          </a:p>
        </p:txBody>
      </p:sp>
      <p:pic>
        <p:nvPicPr>
          <p:cNvPr id="2050" name="Picture 2">
            <a:extLst>
              <a:ext uri="{FF2B5EF4-FFF2-40B4-BE49-F238E27FC236}">
                <a16:creationId xmlns:a16="http://schemas.microsoft.com/office/drawing/2014/main" id="{DDF6FE4D-6B3C-7042-1B8B-739A748E487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7" r="2" b="2"/>
          <a:stretch/>
        </p:blipFill>
        <p:spPr bwMode="auto">
          <a:xfrm>
            <a:off x="5183500" y="1904282"/>
            <a:ext cx="6170299" cy="4224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3610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F32BBD22-CC56-588A-EB79-FE380762A6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42" y="-58124"/>
            <a:ext cx="12192000" cy="4527550"/>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a:extLst>
              <a:ext uri="{FF2B5EF4-FFF2-40B4-BE49-F238E27FC236}">
                <a16:creationId xmlns:a16="http://schemas.microsoft.com/office/drawing/2014/main" id="{754D2C4E-6B98-5B93-474E-B245FE34A7AA}"/>
              </a:ext>
            </a:extLst>
          </p:cNvPr>
          <p:cNvSpPr txBox="1"/>
          <p:nvPr/>
        </p:nvSpPr>
        <p:spPr>
          <a:xfrm>
            <a:off x="430924" y="4845269"/>
            <a:ext cx="9180786" cy="1754326"/>
          </a:xfrm>
          <a:prstGeom prst="rect">
            <a:avLst/>
          </a:prstGeom>
          <a:noFill/>
        </p:spPr>
        <p:txBody>
          <a:bodyPr wrap="square" rtlCol="0">
            <a:spAutoFit/>
          </a:bodyPr>
          <a:lstStyle/>
          <a:p>
            <a:pPr marL="285750" indent="-285750" algn="l">
              <a:buFont typeface="Arial" panose="020B0604020202020204" pitchFamily="34" charset="0"/>
              <a:buChar char="•"/>
            </a:pPr>
            <a:r>
              <a:rPr lang="en-US" b="0" i="0" dirty="0">
                <a:solidFill>
                  <a:srgbClr val="0D0D0D"/>
                </a:solidFill>
                <a:effectLst/>
                <a:highlight>
                  <a:srgbClr val="FFFFFF"/>
                </a:highlight>
                <a:latin typeface="Söhne"/>
              </a:rPr>
              <a:t>During the inspection, it was found that 34 restaurants did not pass. Surprisingly, among these failing restaurants, some had ratings of 3.5 and even 5. Additionally, nearly 60% of these failing restaurants were not categorized as high-risk.</a:t>
            </a:r>
          </a:p>
          <a:p>
            <a:pPr marL="285750" indent="-285750" algn="l">
              <a:buFont typeface="Arial" panose="020B0604020202020204" pitchFamily="34" charset="0"/>
              <a:buChar char="•"/>
            </a:pPr>
            <a:r>
              <a:rPr lang="en-US" b="0" i="0" dirty="0">
                <a:solidFill>
                  <a:srgbClr val="0D0D0D"/>
                </a:solidFill>
                <a:effectLst/>
                <a:highlight>
                  <a:srgbClr val="FFFFFF"/>
                </a:highlight>
                <a:latin typeface="Söhne"/>
              </a:rPr>
              <a:t>On the other hand, 712 restaurants passed the inspection but were still considered high risk.</a:t>
            </a:r>
          </a:p>
          <a:p>
            <a:pPr algn="l"/>
            <a:endParaRPr lang="en-US" b="0" i="0" dirty="0">
              <a:solidFill>
                <a:srgbClr val="0D0D0D"/>
              </a:solidFill>
              <a:effectLst/>
              <a:highlight>
                <a:srgbClr val="FFFFFF"/>
              </a:highlight>
              <a:latin typeface="Söhne"/>
            </a:endParaRPr>
          </a:p>
          <a:p>
            <a:pPr algn="l"/>
            <a:r>
              <a:rPr lang="en-US" b="0" i="0" dirty="0">
                <a:solidFill>
                  <a:srgbClr val="0D0D0D"/>
                </a:solidFill>
                <a:effectLst/>
                <a:highlight>
                  <a:srgbClr val="FFFFFF"/>
                </a:highlight>
                <a:latin typeface="Söhne"/>
              </a:rPr>
              <a:t>Why did this happen? Can anyone give a hint?</a:t>
            </a:r>
          </a:p>
        </p:txBody>
      </p:sp>
    </p:spTree>
    <p:extLst>
      <p:ext uri="{BB962C8B-B14F-4D97-AF65-F5344CB8AC3E}">
        <p14:creationId xmlns:p14="http://schemas.microsoft.com/office/powerpoint/2010/main" val="2273069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0A1ED06-4733-4020-9C60-81D4D8014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0CA3509-3AF9-45FE-93ED-57BB5D5E8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feld 5">
            <a:extLst>
              <a:ext uri="{FF2B5EF4-FFF2-40B4-BE49-F238E27FC236}">
                <a16:creationId xmlns:a16="http://schemas.microsoft.com/office/drawing/2014/main" id="{2401EBFB-B1FC-99BE-D9DE-360925200232}"/>
              </a:ext>
            </a:extLst>
          </p:cNvPr>
          <p:cNvSpPr txBox="1"/>
          <p:nvPr/>
        </p:nvSpPr>
        <p:spPr>
          <a:xfrm>
            <a:off x="175481" y="554060"/>
            <a:ext cx="6968359" cy="1831271"/>
          </a:xfrm>
          <a:prstGeom prst="rect">
            <a:avLst/>
          </a:prstGeom>
          <a:noFill/>
        </p:spPr>
        <p:txBody>
          <a:bodyPr wrap="square" rtlCol="0">
            <a:spAutoFit/>
          </a:bodyPr>
          <a:lstStyle/>
          <a:p>
            <a:pPr algn="l">
              <a:spcAft>
                <a:spcPts val="600"/>
              </a:spcAft>
            </a:pPr>
            <a:r>
              <a:rPr lang="en-US" b="0" i="0" dirty="0">
                <a:solidFill>
                  <a:srgbClr val="0D0D0D"/>
                </a:solidFill>
                <a:effectLst/>
                <a:highlight>
                  <a:srgbClr val="FFFFFF"/>
                </a:highlight>
                <a:latin typeface="Söhne"/>
              </a:rPr>
              <a:t>Don't forget, during each restaurant inspection, the main factor affecting the score is violations. We also have violation descriptions, which significantly impact the inspection score and ratings.</a:t>
            </a:r>
            <a:endParaRPr lang="en-US" b="0" i="0">
              <a:solidFill>
                <a:srgbClr val="0D0D0D"/>
              </a:solidFill>
              <a:effectLst/>
              <a:highlight>
                <a:srgbClr val="FFFFFF"/>
              </a:highlight>
              <a:latin typeface="Söhne"/>
            </a:endParaRPr>
          </a:p>
          <a:p>
            <a:pPr algn="l">
              <a:spcAft>
                <a:spcPts val="600"/>
              </a:spcAft>
            </a:pPr>
            <a:r>
              <a:rPr lang="en-US" b="0" i="0" dirty="0">
                <a:solidFill>
                  <a:srgbClr val="0D0D0D"/>
                </a:solidFill>
                <a:effectLst/>
                <a:highlight>
                  <a:srgbClr val="FFFFFF"/>
                </a:highlight>
                <a:latin typeface="Söhne"/>
              </a:rPr>
              <a:t>In this dataset, there are more than 100 violation descriptions. I've categorized them into 9 categories, which make it much easier to understand the nature of the violations.</a:t>
            </a:r>
            <a:endParaRPr lang="en-US" b="0" i="0">
              <a:solidFill>
                <a:srgbClr val="0D0D0D"/>
              </a:solidFill>
              <a:effectLst/>
              <a:highlight>
                <a:srgbClr val="FFFFFF"/>
              </a:highlight>
              <a:latin typeface="Söhne"/>
            </a:endParaRPr>
          </a:p>
        </p:txBody>
      </p:sp>
      <p:graphicFrame>
        <p:nvGraphicFramePr>
          <p:cNvPr id="10" name="Textfeld 7">
            <a:extLst>
              <a:ext uri="{FF2B5EF4-FFF2-40B4-BE49-F238E27FC236}">
                <a16:creationId xmlns:a16="http://schemas.microsoft.com/office/drawing/2014/main" id="{D40B6548-2E2B-4FC3-097A-DED974C9BDF3}"/>
              </a:ext>
            </a:extLst>
          </p:cNvPr>
          <p:cNvGraphicFramePr/>
          <p:nvPr>
            <p:extLst>
              <p:ext uri="{D42A27DB-BD31-4B8C-83A1-F6EECF244321}">
                <p14:modId xmlns:p14="http://schemas.microsoft.com/office/powerpoint/2010/main" val="1076436123"/>
              </p:ext>
            </p:extLst>
          </p:nvPr>
        </p:nvGraphicFramePr>
        <p:xfrm>
          <a:off x="838200" y="3526300"/>
          <a:ext cx="10165218" cy="25884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7781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3" name="Rectangle 6152">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5" name="Rectangle 615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03CD6C69-BEF0-7E18-5A6D-AE49DE79371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76244" y="1497529"/>
            <a:ext cx="5628018" cy="3630072"/>
          </a:xfrm>
          <a:prstGeom prst="rect">
            <a:avLst/>
          </a:prstGeom>
          <a:noFill/>
          <a:extLst>
            <a:ext uri="{909E8E84-426E-40DD-AFC4-6F175D3DCCD1}">
              <a14:hiddenFill xmlns:a14="http://schemas.microsoft.com/office/drawing/2010/main">
                <a:solidFill>
                  <a:srgbClr val="FFFFFF"/>
                </a:solidFill>
              </a14:hiddenFill>
            </a:ext>
          </a:extLst>
        </p:spPr>
      </p:pic>
      <p:sp>
        <p:nvSpPr>
          <p:cNvPr id="6157" name="Rectangle 615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feld 10">
            <a:extLst>
              <a:ext uri="{FF2B5EF4-FFF2-40B4-BE49-F238E27FC236}">
                <a16:creationId xmlns:a16="http://schemas.microsoft.com/office/drawing/2014/main" id="{BBB2FF8C-081C-603A-98B2-334B0391A207}"/>
              </a:ext>
            </a:extLst>
          </p:cNvPr>
          <p:cNvSpPr txBox="1"/>
          <p:nvPr/>
        </p:nvSpPr>
        <p:spPr>
          <a:xfrm>
            <a:off x="7239012" y="2031101"/>
            <a:ext cx="4282984" cy="3511943"/>
          </a:xfrm>
          <a:prstGeom prst="rect">
            <a:avLst/>
          </a:prstGeom>
        </p:spPr>
        <p:txBody>
          <a:bodyPr vert="horz" lIns="91440" tIns="45720" rIns="91440" bIns="45720" rtlCol="0" anchor="ctr">
            <a:normAutofit/>
          </a:bodyPr>
          <a:lstStyle/>
          <a:p>
            <a:pPr marL="0" marR="0" lvl="0" indent="-228600" fontAlgn="base">
              <a:lnSpc>
                <a:spcPct val="90000"/>
              </a:lnSpc>
              <a:spcBef>
                <a:spcPct val="0"/>
              </a:spcBef>
              <a:spcAft>
                <a:spcPts val="600"/>
              </a:spcAft>
              <a:buClrTx/>
              <a:buSzTx/>
              <a:buFont typeface="Arial" panose="020B0604020202020204" pitchFamily="34" charset="0"/>
              <a:buChar char="•"/>
              <a:tabLst/>
            </a:pPr>
            <a:r>
              <a:rPr lang="en-US" b="0" i="0">
                <a:effectLst/>
                <a:highlight>
                  <a:srgbClr val="FFFFFF"/>
                </a:highlight>
              </a:rPr>
              <a:t>The prevalence of violations among passing inspections suggests a need for stringent criteria and significant point deductions to fail inspections, emphasizing the importance of reevaluating inspection protocols to ensure food safety standards are upheld effectively.</a:t>
            </a:r>
            <a:endParaRPr lang="en-US"/>
          </a:p>
        </p:txBody>
      </p:sp>
      <p:sp>
        <p:nvSpPr>
          <p:cNvPr id="6159" name="Rectangle 6158">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8">
            <a:extLst>
              <a:ext uri="{FF2B5EF4-FFF2-40B4-BE49-F238E27FC236}">
                <a16:creationId xmlns:a16="http://schemas.microsoft.com/office/drawing/2014/main" id="{9A395F02-BC16-A329-46A3-A5E9A6B45A48}"/>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de-DE" altLang="de-DE" b="0" i="0" u="none" strike="noStrike" cap="none" normalizeH="0" baseline="0">
                <a:ln>
                  <a:noFill/>
                </a:ln>
                <a:solidFill>
                  <a:srgbClr val="000000"/>
                </a:solidFill>
                <a:effectLst/>
                <a:latin typeface="Söhne"/>
              </a:rPr>
            </a:br>
            <a:endParaRPr kumimoji="0" lang="de-DE" altLang="de-DE"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552441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F2E6EA52-DCC2-7AC8-418F-17D1874B9C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238" y="100013"/>
            <a:ext cx="9915525" cy="6657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5274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Text, Schrift, Design enthält.&#10;&#10;Automatisch generierte Beschreibung">
            <a:extLst>
              <a:ext uri="{FF2B5EF4-FFF2-40B4-BE49-F238E27FC236}">
                <a16:creationId xmlns:a16="http://schemas.microsoft.com/office/drawing/2014/main" id="{EF90B3FD-D523-8C14-BB88-C7343A007A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3934" y="2846965"/>
            <a:ext cx="1771897" cy="1190791"/>
          </a:xfrm>
          <a:prstGeom prst="rect">
            <a:avLst/>
          </a:prstGeom>
        </p:spPr>
      </p:pic>
      <p:pic>
        <p:nvPicPr>
          <p:cNvPr id="7" name="Grafik 6" descr="Ein Bild, das Text, Screenshot, Schrift, Quittung enthält.&#10;&#10;Automatisch generierte Beschreibung">
            <a:extLst>
              <a:ext uri="{FF2B5EF4-FFF2-40B4-BE49-F238E27FC236}">
                <a16:creationId xmlns:a16="http://schemas.microsoft.com/office/drawing/2014/main" id="{430F3D9E-D457-F86C-F6C4-2EE2FDC79C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41" y="4037756"/>
            <a:ext cx="7983064" cy="2715004"/>
          </a:xfrm>
          <a:prstGeom prst="rect">
            <a:avLst/>
          </a:prstGeom>
        </p:spPr>
      </p:pic>
      <p:pic>
        <p:nvPicPr>
          <p:cNvPr id="9" name="Grafik 8" descr="Ein Bild, das Text, Screenshot, Quittung, Schrift enthält.&#10;&#10;Automatisch generierte Beschreibung">
            <a:extLst>
              <a:ext uri="{FF2B5EF4-FFF2-40B4-BE49-F238E27FC236}">
                <a16:creationId xmlns:a16="http://schemas.microsoft.com/office/drawing/2014/main" id="{C995EA07-0700-28FB-EFD8-783E919A97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22" y="519425"/>
            <a:ext cx="7944959" cy="2505425"/>
          </a:xfrm>
          <a:prstGeom prst="rect">
            <a:avLst/>
          </a:prstGeom>
        </p:spPr>
      </p:pic>
      <p:sp>
        <p:nvSpPr>
          <p:cNvPr id="10" name="Textfeld 9">
            <a:extLst>
              <a:ext uri="{FF2B5EF4-FFF2-40B4-BE49-F238E27FC236}">
                <a16:creationId xmlns:a16="http://schemas.microsoft.com/office/drawing/2014/main" id="{1283CAEB-DFE7-244B-D518-EFE54B32997F}"/>
              </a:ext>
            </a:extLst>
          </p:cNvPr>
          <p:cNvSpPr txBox="1"/>
          <p:nvPr/>
        </p:nvSpPr>
        <p:spPr>
          <a:xfrm>
            <a:off x="268941" y="105240"/>
            <a:ext cx="1876476" cy="369332"/>
          </a:xfrm>
          <a:prstGeom prst="rect">
            <a:avLst/>
          </a:prstGeom>
          <a:noFill/>
        </p:spPr>
        <p:txBody>
          <a:bodyPr wrap="none" rtlCol="0">
            <a:spAutoFit/>
          </a:bodyPr>
          <a:lstStyle/>
          <a:p>
            <a:r>
              <a:rPr lang="de-DE" b="1" dirty="0"/>
              <a:t>Maximum Score</a:t>
            </a:r>
          </a:p>
        </p:txBody>
      </p:sp>
      <p:sp>
        <p:nvSpPr>
          <p:cNvPr id="11" name="Textfeld 10">
            <a:extLst>
              <a:ext uri="{FF2B5EF4-FFF2-40B4-BE49-F238E27FC236}">
                <a16:creationId xmlns:a16="http://schemas.microsoft.com/office/drawing/2014/main" id="{A2D65695-88C0-EE89-1584-6EAC54BF3A6D}"/>
              </a:ext>
            </a:extLst>
          </p:cNvPr>
          <p:cNvSpPr txBox="1"/>
          <p:nvPr/>
        </p:nvSpPr>
        <p:spPr>
          <a:xfrm>
            <a:off x="340659" y="3442360"/>
            <a:ext cx="1918447" cy="369332"/>
          </a:xfrm>
          <a:prstGeom prst="rect">
            <a:avLst/>
          </a:prstGeom>
          <a:noFill/>
        </p:spPr>
        <p:txBody>
          <a:bodyPr wrap="square" rtlCol="0">
            <a:spAutoFit/>
          </a:bodyPr>
          <a:lstStyle/>
          <a:p>
            <a:r>
              <a:rPr lang="de-DE" b="1" dirty="0"/>
              <a:t>Min Score</a:t>
            </a:r>
          </a:p>
        </p:txBody>
      </p:sp>
      <p:sp>
        <p:nvSpPr>
          <p:cNvPr id="12" name="Textfeld 11">
            <a:extLst>
              <a:ext uri="{FF2B5EF4-FFF2-40B4-BE49-F238E27FC236}">
                <a16:creationId xmlns:a16="http://schemas.microsoft.com/office/drawing/2014/main" id="{89AD3F3A-88A2-D44D-6997-ABEA579CF06C}"/>
              </a:ext>
            </a:extLst>
          </p:cNvPr>
          <p:cNvSpPr txBox="1"/>
          <p:nvPr/>
        </p:nvSpPr>
        <p:spPr>
          <a:xfrm>
            <a:off x="8665883" y="2477633"/>
            <a:ext cx="3185458" cy="369332"/>
          </a:xfrm>
          <a:prstGeom prst="rect">
            <a:avLst/>
          </a:prstGeom>
          <a:noFill/>
        </p:spPr>
        <p:txBody>
          <a:bodyPr wrap="square" rtlCol="0">
            <a:spAutoFit/>
          </a:bodyPr>
          <a:lstStyle/>
          <a:p>
            <a:r>
              <a:rPr lang="de-DE" b="1" dirty="0"/>
              <a:t>Num </a:t>
            </a:r>
            <a:r>
              <a:rPr lang="de-DE" b="1" dirty="0" err="1"/>
              <a:t>of</a:t>
            </a:r>
            <a:r>
              <a:rPr lang="de-DE" b="1" dirty="0"/>
              <a:t> </a:t>
            </a:r>
            <a:r>
              <a:rPr lang="de-DE" b="1" dirty="0" err="1"/>
              <a:t>Inspection</a:t>
            </a:r>
            <a:r>
              <a:rPr lang="de-DE" b="1" dirty="0"/>
              <a:t> Per Year</a:t>
            </a:r>
          </a:p>
        </p:txBody>
      </p:sp>
    </p:spTree>
    <p:extLst>
      <p:ext uri="{BB962C8B-B14F-4D97-AF65-F5344CB8AC3E}">
        <p14:creationId xmlns:p14="http://schemas.microsoft.com/office/powerpoint/2010/main" val="3152731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Textfeld 23">
            <a:extLst>
              <a:ext uri="{FF2B5EF4-FFF2-40B4-BE49-F238E27FC236}">
                <a16:creationId xmlns:a16="http://schemas.microsoft.com/office/drawing/2014/main" id="{9D7D8CF6-204B-A974-8332-8883AFE12A63}"/>
              </a:ext>
            </a:extLst>
          </p:cNvPr>
          <p:cNvSpPr txBox="1"/>
          <p:nvPr/>
        </p:nvSpPr>
        <p:spPr>
          <a:xfrm>
            <a:off x="4447308" y="591344"/>
            <a:ext cx="6906491" cy="5720118"/>
          </a:xfrm>
          <a:prstGeom prst="rect">
            <a:avLst/>
          </a:prstGeom>
        </p:spPr>
        <p:txBody>
          <a:bodyPr vert="horz" lIns="91440" tIns="45720" rIns="91440" bIns="45720" rtlCol="0" anchor="ctr">
            <a:normAutofit/>
          </a:bodyPr>
          <a:lstStyle/>
          <a:p>
            <a:pPr>
              <a:lnSpc>
                <a:spcPct val="90000"/>
              </a:lnSpc>
              <a:spcAft>
                <a:spcPts val="600"/>
              </a:spcAft>
            </a:pPr>
            <a:r>
              <a:rPr lang="en-US" sz="1100" b="0" i="0">
                <a:effectLst/>
                <a:highlight>
                  <a:srgbClr val="FFFFFF"/>
                </a:highlight>
              </a:rPr>
              <a:t>After analyzing the results, it's evident that the inspection score depends significantly on the features of the data. To gain clarity on this matter, let's delve into machine learning with the following</a:t>
            </a:r>
          </a:p>
          <a:p>
            <a:pPr lvl="1">
              <a:lnSpc>
                <a:spcPct val="90000"/>
              </a:lnSpc>
              <a:spcAft>
                <a:spcPts val="600"/>
              </a:spcAft>
            </a:pPr>
            <a:r>
              <a:rPr lang="en-US" sz="1100" b="1" i="0">
                <a:effectLst/>
                <a:highlight>
                  <a:srgbClr val="FFFFFF"/>
                </a:highlight>
              </a:rPr>
              <a:t> features</a:t>
            </a:r>
            <a:r>
              <a:rPr lang="en-US" sz="1100" b="0" i="0">
                <a:effectLst/>
                <a:highlight>
                  <a:srgbClr val="FFFFFF"/>
                </a:highlight>
              </a:rPr>
              <a:t>: 'business_city', 'business_state', 'inspection_type', 'risk_category', 'response_result', 'public_health_effect', 'ratings', and 'violation_category’. </a:t>
            </a:r>
          </a:p>
          <a:p>
            <a:pPr lvl="1">
              <a:lnSpc>
                <a:spcPct val="90000"/>
              </a:lnSpc>
              <a:spcAft>
                <a:spcPts val="600"/>
              </a:spcAft>
            </a:pPr>
            <a:r>
              <a:rPr lang="en-US" sz="1100" b="0" i="0">
                <a:effectLst/>
                <a:highlight>
                  <a:srgbClr val="FFFFFF"/>
                </a:highlight>
              </a:rPr>
              <a:t>The </a:t>
            </a:r>
            <a:r>
              <a:rPr lang="en-US" sz="1100" b="1" i="0">
                <a:effectLst/>
                <a:highlight>
                  <a:srgbClr val="FFFFFF"/>
                </a:highlight>
              </a:rPr>
              <a:t>target</a:t>
            </a:r>
            <a:r>
              <a:rPr lang="en-US" sz="1100" b="0" i="0">
                <a:effectLst/>
                <a:highlight>
                  <a:srgbClr val="FFFFFF"/>
                </a:highlight>
              </a:rPr>
              <a:t> variable is the inspection score.</a:t>
            </a:r>
          </a:p>
          <a:p>
            <a:pPr>
              <a:lnSpc>
                <a:spcPct val="90000"/>
              </a:lnSpc>
              <a:spcAft>
                <a:spcPts val="600"/>
              </a:spcAft>
            </a:pPr>
            <a:r>
              <a:rPr lang="en-US" sz="1100" b="0" i="0">
                <a:effectLst/>
                <a:highlight>
                  <a:srgbClr val="FFFFFF"/>
                </a:highlight>
              </a:rPr>
              <a:t>Based on the dataset characteristics, the decision all feature I decided to </a:t>
            </a:r>
            <a:r>
              <a:rPr lang="en-US" sz="1100" b="1" i="0">
                <a:effectLst/>
                <a:highlight>
                  <a:srgbClr val="FFFFFF"/>
                </a:highlight>
              </a:rPr>
              <a:t>decision tree and Logistic regression </a:t>
            </a:r>
            <a:r>
              <a:rPr lang="en-US" sz="1100" b="0" i="0">
                <a:effectLst/>
                <a:highlight>
                  <a:srgbClr val="FFFFFF"/>
                </a:highlight>
              </a:rPr>
              <a:t>due to the categorical nature of the dataset.</a:t>
            </a:r>
          </a:p>
          <a:p>
            <a:pPr indent="-228600">
              <a:lnSpc>
                <a:spcPct val="90000"/>
              </a:lnSpc>
              <a:spcAft>
                <a:spcPts val="600"/>
              </a:spcAft>
              <a:buFont typeface="Arial" panose="020B0604020202020204" pitchFamily="34" charset="0"/>
              <a:buChar char="•"/>
            </a:pPr>
            <a:endParaRPr lang="en-US" sz="1100" b="0" i="0">
              <a:effectLst/>
              <a:highlight>
                <a:srgbClr val="FFFFFF"/>
              </a:highlight>
            </a:endParaRPr>
          </a:p>
          <a:p>
            <a:pPr>
              <a:lnSpc>
                <a:spcPct val="90000"/>
              </a:lnSpc>
              <a:spcAft>
                <a:spcPts val="600"/>
              </a:spcAft>
            </a:pPr>
            <a:r>
              <a:rPr lang="en-US" sz="1100" b="0" i="0">
                <a:effectLst/>
                <a:highlight>
                  <a:srgbClr val="FFFFFF"/>
                </a:highlight>
              </a:rPr>
              <a:t>Upon predicting the inspection score using these features, the results are as follows:</a:t>
            </a:r>
          </a:p>
          <a:p>
            <a:pPr lvl="1">
              <a:lnSpc>
                <a:spcPct val="90000"/>
              </a:lnSpc>
              <a:spcAft>
                <a:spcPts val="600"/>
              </a:spcAft>
            </a:pPr>
            <a:r>
              <a:rPr lang="en-US" sz="1100" b="0" i="0">
                <a:effectLst/>
                <a:highlight>
                  <a:srgbClr val="FFFFFF"/>
                </a:highlight>
              </a:rPr>
              <a:t>Training Accuracy: 0.13845014807502468</a:t>
            </a:r>
          </a:p>
          <a:p>
            <a:pPr lvl="1">
              <a:lnSpc>
                <a:spcPct val="90000"/>
              </a:lnSpc>
              <a:spcAft>
                <a:spcPts val="600"/>
              </a:spcAft>
            </a:pPr>
            <a:r>
              <a:rPr lang="en-US" sz="1100" b="0" i="0">
                <a:effectLst/>
                <a:highlight>
                  <a:srgbClr val="FFFFFF"/>
                </a:highlight>
              </a:rPr>
              <a:t>Testing Accuracy: 0.10157790927021697</a:t>
            </a:r>
          </a:p>
          <a:p>
            <a:pPr indent="-228600">
              <a:lnSpc>
                <a:spcPct val="90000"/>
              </a:lnSpc>
              <a:spcAft>
                <a:spcPts val="600"/>
              </a:spcAft>
              <a:buFont typeface="Arial" panose="020B0604020202020204" pitchFamily="34" charset="0"/>
              <a:buChar char="•"/>
            </a:pPr>
            <a:endParaRPr lang="en-US" sz="1100" b="0" i="0">
              <a:effectLst/>
              <a:highlight>
                <a:srgbClr val="FFFFFF"/>
              </a:highlight>
            </a:endParaRPr>
          </a:p>
          <a:p>
            <a:pPr>
              <a:lnSpc>
                <a:spcPct val="90000"/>
              </a:lnSpc>
              <a:spcAft>
                <a:spcPts val="600"/>
              </a:spcAft>
            </a:pPr>
            <a:r>
              <a:rPr lang="en-US" sz="1100" b="0" i="0">
                <a:effectLst/>
                <a:highlight>
                  <a:srgbClr val="FFFFFF"/>
                </a:highlight>
              </a:rPr>
              <a:t>Additionally:</a:t>
            </a:r>
          </a:p>
          <a:p>
            <a:pPr indent="-228600">
              <a:lnSpc>
                <a:spcPct val="90000"/>
              </a:lnSpc>
              <a:spcAft>
                <a:spcPts val="600"/>
              </a:spcAft>
              <a:buFont typeface="Arial" panose="020B0604020202020204" pitchFamily="34" charset="0"/>
              <a:buChar char="•"/>
            </a:pPr>
            <a:r>
              <a:rPr lang="en-US" sz="1100" b="0" i="0">
                <a:effectLst/>
                <a:highlight>
                  <a:srgbClr val="FFFFFF"/>
                </a:highlight>
              </a:rPr>
              <a:t>The F1-scores for the training set range from 0.00 to 0.65, indicating varying levels of effectiveness in classifying instances across different inspection score categories.</a:t>
            </a:r>
          </a:p>
          <a:p>
            <a:pPr indent="-228600">
              <a:lnSpc>
                <a:spcPct val="90000"/>
              </a:lnSpc>
              <a:spcAft>
                <a:spcPts val="600"/>
              </a:spcAft>
              <a:buFont typeface="Arial" panose="020B0604020202020204" pitchFamily="34" charset="0"/>
              <a:buChar char="•"/>
            </a:pPr>
            <a:r>
              <a:rPr lang="en-US" sz="1100" b="0" i="0">
                <a:effectLst/>
                <a:highlight>
                  <a:srgbClr val="FFFFFF"/>
                </a:highlight>
              </a:rPr>
              <a:t>For the testing set, the F1-scores range from 0.00 to 0.20, suggesting similar variability in classification performance across different inspection score categories.</a:t>
            </a:r>
          </a:p>
          <a:p>
            <a:pPr indent="-228600">
              <a:lnSpc>
                <a:spcPct val="90000"/>
              </a:lnSpc>
              <a:spcAft>
                <a:spcPts val="600"/>
              </a:spcAft>
              <a:buFont typeface="Arial" panose="020B0604020202020204" pitchFamily="34" charset="0"/>
              <a:buChar char="•"/>
            </a:pPr>
            <a:r>
              <a:rPr lang="en-US" sz="1100" b="0" i="0">
                <a:effectLst/>
                <a:highlight>
                  <a:srgbClr val="FFFFFF"/>
                </a:highlight>
              </a:rPr>
              <a:t>The R2 score is 10.93%, indicating underfitting of the prediction model.</a:t>
            </a:r>
          </a:p>
          <a:p>
            <a:pPr indent="-228600">
              <a:lnSpc>
                <a:spcPct val="90000"/>
              </a:lnSpc>
              <a:spcAft>
                <a:spcPts val="600"/>
              </a:spcAft>
              <a:buFont typeface="Arial" panose="020B0604020202020204" pitchFamily="34" charset="0"/>
              <a:buChar char="•"/>
            </a:pPr>
            <a:endParaRPr lang="en-US" sz="1100" b="0" i="0">
              <a:effectLst/>
              <a:highlight>
                <a:srgbClr val="FFFFFF"/>
              </a:highlight>
            </a:endParaRPr>
          </a:p>
          <a:p>
            <a:pPr>
              <a:lnSpc>
                <a:spcPct val="90000"/>
              </a:lnSpc>
              <a:spcAft>
                <a:spcPts val="600"/>
              </a:spcAft>
            </a:pPr>
            <a:r>
              <a:rPr lang="en-US" sz="1100" b="0" i="0">
                <a:effectLst/>
                <a:highlight>
                  <a:srgbClr val="FFFFFF"/>
                </a:highlight>
              </a:rPr>
              <a:t>Despite trying various classifiers, including KNN, logistic regression, decision tree, linear regression, random forest, and gradient boosting, all models exhibit underfitting. This indicates that the models are too simplistic to capture the underlying patterns in the data, resulting in poor performance on both the training and testing datasets.</a:t>
            </a:r>
          </a:p>
          <a:p>
            <a:pPr>
              <a:lnSpc>
                <a:spcPct val="90000"/>
              </a:lnSpc>
              <a:spcAft>
                <a:spcPts val="600"/>
              </a:spcAft>
            </a:pPr>
            <a:r>
              <a:rPr lang="en-US" sz="1100" b="0" i="0">
                <a:effectLst/>
                <a:highlight>
                  <a:srgbClr val="FFFFFF"/>
                </a:highlight>
              </a:rPr>
              <a:t>To address underfitting, strategies such as employing more complex models, incorporating additional relevant features, or fine-tuning hyperparameters may be necessary. However, these tasks can be challenging. Therefore, I've decided to conclude my answer here.</a:t>
            </a:r>
            <a:endParaRPr lang="en-US" sz="1100" b="0" i="0" dirty="0">
              <a:effectLst/>
              <a:highlight>
                <a:srgbClr val="FFFFFF"/>
              </a:highlight>
            </a:endParaRPr>
          </a:p>
        </p:txBody>
      </p:sp>
    </p:spTree>
    <p:extLst>
      <p:ext uri="{BB962C8B-B14F-4D97-AF65-F5344CB8AC3E}">
        <p14:creationId xmlns:p14="http://schemas.microsoft.com/office/powerpoint/2010/main" val="836896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2C3956DA-5270-FAC8-6BC7-15A2B3D485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3625"/>
            <a:ext cx="12192000" cy="61341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B53D252-89EA-ADA8-6ED0-75ADB3883BAB}"/>
              </a:ext>
            </a:extLst>
          </p:cNvPr>
          <p:cNvSpPr>
            <a:spLocks noChangeArrowheads="1"/>
          </p:cNvSpPr>
          <p:nvPr/>
        </p:nvSpPr>
        <p:spPr bwMode="auto">
          <a:xfrm>
            <a:off x="0" y="-48399"/>
            <a:ext cx="13305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800" b="0" i="0" u="none" strike="noStrike" cap="none" normalizeH="0" baseline="0" dirty="0">
                <a:ln>
                  <a:noFill/>
                </a:ln>
                <a:solidFill>
                  <a:schemeClr val="tx1"/>
                </a:solidFill>
                <a:effectLst/>
                <a:latin typeface="var(--jp-cell-prompt-font-family)"/>
              </a:rPr>
              <a:t>[:</a:t>
            </a:r>
            <a:endParaRPr kumimoji="0" lang="de-DE" altLang="de-DE"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878920F8-6E57-A89E-9964-9E4DE107885E}"/>
              </a:ext>
            </a:extLst>
          </p:cNvPr>
          <p:cNvSpPr>
            <a:spLocks noChangeArrowheads="1"/>
          </p:cNvSpPr>
          <p:nvPr/>
        </p:nvSpPr>
        <p:spPr bwMode="auto">
          <a:xfrm>
            <a:off x="0" y="-253915"/>
            <a:ext cx="184731" cy="507831"/>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900" b="0" i="0" u="none" strike="noStrike" cap="none" normalizeH="0" baseline="0" dirty="0">
                <a:ln>
                  <a:noFill/>
                </a:ln>
                <a:solidFill>
                  <a:schemeClr val="tx1"/>
                </a:solidFill>
                <a:effectLst/>
                <a:latin typeface="menlo"/>
              </a:rPr>
            </a:b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38037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8">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10">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12">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14">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31" name="Freeform: Shape 16">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feld 3">
            <a:extLst>
              <a:ext uri="{FF2B5EF4-FFF2-40B4-BE49-F238E27FC236}">
                <a16:creationId xmlns:a16="http://schemas.microsoft.com/office/drawing/2014/main" id="{8A682ABE-C29A-7D98-2197-BA0846E8B58D}"/>
              </a:ext>
            </a:extLst>
          </p:cNvPr>
          <p:cNvSpPr txBox="1"/>
          <p:nvPr/>
        </p:nvSpPr>
        <p:spPr>
          <a:xfrm>
            <a:off x="6096000" y="820880"/>
            <a:ext cx="5257799" cy="4889350"/>
          </a:xfrm>
          <a:prstGeom prst="rect">
            <a:avLst/>
          </a:prstGeom>
        </p:spPr>
        <p:txBody>
          <a:bodyPr vert="horz" lIns="91440" tIns="45720" rIns="91440" bIns="45720" rtlCol="0" anchor="t">
            <a:normAutofit/>
          </a:bodyPr>
          <a:lstStyle/>
          <a:p>
            <a:pPr>
              <a:lnSpc>
                <a:spcPct val="90000"/>
              </a:lnSpc>
              <a:spcAft>
                <a:spcPts val="600"/>
              </a:spcAft>
            </a:pPr>
            <a:r>
              <a:rPr lang="en-US" sz="1300" dirty="0"/>
              <a:t>What I can do more :</a:t>
            </a:r>
          </a:p>
          <a:p>
            <a:pPr indent="-228600">
              <a:lnSpc>
                <a:spcPct val="90000"/>
              </a:lnSpc>
              <a:spcAft>
                <a:spcPts val="600"/>
              </a:spcAft>
              <a:buFont typeface="Arial" panose="020B0604020202020204" pitchFamily="34" charset="0"/>
              <a:buChar char="•"/>
            </a:pPr>
            <a:r>
              <a:rPr lang="en-US" sz="1300" b="1" i="0" dirty="0">
                <a:effectLst/>
                <a:highlight>
                  <a:srgbClr val="FFFFFF"/>
                </a:highlight>
              </a:rPr>
              <a:t>Feature Engineering</a:t>
            </a:r>
            <a:r>
              <a:rPr lang="en-US" sz="1300" b="0" i="0" dirty="0">
                <a:effectLst/>
                <a:highlight>
                  <a:srgbClr val="FFFFFF"/>
                </a:highlight>
              </a:rPr>
              <a:t>:</a:t>
            </a:r>
          </a:p>
          <a:p>
            <a:pPr marL="742950" lvl="1" indent="-228600">
              <a:lnSpc>
                <a:spcPct val="90000"/>
              </a:lnSpc>
              <a:spcAft>
                <a:spcPts val="600"/>
              </a:spcAft>
              <a:buFont typeface="Arial" panose="020B0604020202020204" pitchFamily="34" charset="0"/>
              <a:buChar char="•"/>
            </a:pPr>
            <a:r>
              <a:rPr lang="en-US" sz="1300" b="0" i="0" dirty="0">
                <a:effectLst/>
                <a:highlight>
                  <a:srgbClr val="FFFFFF"/>
                </a:highlight>
              </a:rPr>
              <a:t>Explore additional features or transformations of existing features that might better capture the relationship with the target variable.</a:t>
            </a:r>
          </a:p>
          <a:p>
            <a:pPr marL="742950" lvl="1" indent="-228600">
              <a:lnSpc>
                <a:spcPct val="90000"/>
              </a:lnSpc>
              <a:spcAft>
                <a:spcPts val="600"/>
              </a:spcAft>
              <a:buFont typeface="Arial" panose="020B0604020202020204" pitchFamily="34" charset="0"/>
              <a:buChar char="•"/>
            </a:pPr>
            <a:r>
              <a:rPr lang="en-US" sz="1300" b="0" i="0" dirty="0">
                <a:effectLst/>
                <a:highlight>
                  <a:srgbClr val="FFFFFF"/>
                </a:highlight>
              </a:rPr>
              <a:t>Consider interactions between features or polynomial features.</a:t>
            </a:r>
          </a:p>
          <a:p>
            <a:pPr indent="-228600">
              <a:lnSpc>
                <a:spcPct val="90000"/>
              </a:lnSpc>
              <a:spcAft>
                <a:spcPts val="600"/>
              </a:spcAft>
              <a:buFont typeface="Arial" panose="020B0604020202020204" pitchFamily="34" charset="0"/>
              <a:buChar char="•"/>
            </a:pPr>
            <a:r>
              <a:rPr lang="en-US" sz="1300" b="1" i="0" dirty="0">
                <a:effectLst/>
                <a:highlight>
                  <a:srgbClr val="FFFFFF"/>
                </a:highlight>
              </a:rPr>
              <a:t>Model Complexity</a:t>
            </a:r>
            <a:r>
              <a:rPr lang="en-US" sz="1300" b="0" i="0" dirty="0">
                <a:effectLst/>
                <a:highlight>
                  <a:srgbClr val="FFFFFF"/>
                </a:highlight>
              </a:rPr>
              <a:t>:</a:t>
            </a:r>
          </a:p>
          <a:p>
            <a:pPr marL="742950" lvl="1" indent="-228600">
              <a:lnSpc>
                <a:spcPct val="90000"/>
              </a:lnSpc>
              <a:spcAft>
                <a:spcPts val="600"/>
              </a:spcAft>
              <a:buFont typeface="Arial" panose="020B0604020202020204" pitchFamily="34" charset="0"/>
              <a:buChar char="•"/>
            </a:pPr>
            <a:r>
              <a:rPr lang="en-US" sz="1300" b="0" i="0" dirty="0">
                <a:effectLst/>
                <a:highlight>
                  <a:srgbClr val="FFFFFF"/>
                </a:highlight>
              </a:rPr>
              <a:t>Experiment with different hyperparameters for the decision tree (e.g., max depth, minimum samples per leaf, etc.).</a:t>
            </a:r>
          </a:p>
          <a:p>
            <a:pPr marL="742950" lvl="1" indent="-228600">
              <a:lnSpc>
                <a:spcPct val="90000"/>
              </a:lnSpc>
              <a:spcAft>
                <a:spcPts val="600"/>
              </a:spcAft>
              <a:buFont typeface="Arial" panose="020B0604020202020204" pitchFamily="34" charset="0"/>
              <a:buChar char="•"/>
            </a:pPr>
            <a:r>
              <a:rPr lang="en-US" sz="1300" b="0" i="0" dirty="0">
                <a:effectLst/>
                <a:highlight>
                  <a:srgbClr val="FFFFFF"/>
                </a:highlight>
              </a:rPr>
              <a:t>Prune the tree to prevent overfitting.</a:t>
            </a:r>
          </a:p>
          <a:p>
            <a:pPr indent="-228600">
              <a:lnSpc>
                <a:spcPct val="90000"/>
              </a:lnSpc>
              <a:spcAft>
                <a:spcPts val="600"/>
              </a:spcAft>
              <a:buFont typeface="Arial" panose="020B0604020202020204" pitchFamily="34" charset="0"/>
              <a:buChar char="•"/>
            </a:pPr>
            <a:r>
              <a:rPr lang="en-US" sz="1300" b="1" i="0" dirty="0">
                <a:effectLst/>
                <a:highlight>
                  <a:srgbClr val="FFFFFF"/>
                </a:highlight>
              </a:rPr>
              <a:t>Evaluate Other Models</a:t>
            </a:r>
            <a:r>
              <a:rPr lang="en-US" sz="1300" b="0" i="0" dirty="0">
                <a:effectLst/>
                <a:highlight>
                  <a:srgbClr val="FFFFFF"/>
                </a:highlight>
              </a:rPr>
              <a:t>:</a:t>
            </a:r>
          </a:p>
          <a:p>
            <a:pPr marL="742950" lvl="1" indent="-228600">
              <a:lnSpc>
                <a:spcPct val="90000"/>
              </a:lnSpc>
              <a:spcAft>
                <a:spcPts val="600"/>
              </a:spcAft>
              <a:buFont typeface="Arial" panose="020B0604020202020204" pitchFamily="34" charset="0"/>
              <a:buChar char="•"/>
            </a:pPr>
            <a:r>
              <a:rPr lang="en-US" sz="1300" b="0" i="0" dirty="0">
                <a:effectLst/>
                <a:highlight>
                  <a:srgbClr val="FFFFFF"/>
                </a:highlight>
              </a:rPr>
              <a:t>Decision trees might not be the best choice for your specific problem. Trying other regression models random forests, or gradient boosting may also </a:t>
            </a:r>
            <a:r>
              <a:rPr lang="en-US" sz="1300" b="0" i="0" dirty="0" err="1">
                <a:effectLst/>
                <a:highlight>
                  <a:srgbClr val="FFFFFF"/>
                </a:highlight>
              </a:rPr>
              <a:t>givea</a:t>
            </a:r>
            <a:r>
              <a:rPr lang="en-US" sz="1300" b="0" i="0" dirty="0">
                <a:effectLst/>
                <a:highlight>
                  <a:srgbClr val="FFFFFF"/>
                </a:highlight>
              </a:rPr>
              <a:t> nice result</a:t>
            </a:r>
          </a:p>
          <a:p>
            <a:pPr indent="-228600">
              <a:lnSpc>
                <a:spcPct val="90000"/>
              </a:lnSpc>
              <a:spcAft>
                <a:spcPts val="600"/>
              </a:spcAft>
              <a:buFont typeface="Arial" panose="020B0604020202020204" pitchFamily="34" charset="0"/>
              <a:buChar char="•"/>
            </a:pPr>
            <a:r>
              <a:rPr lang="en-US" sz="1300" b="1" i="0" dirty="0">
                <a:effectLst/>
                <a:highlight>
                  <a:srgbClr val="FFFFFF"/>
                </a:highlight>
              </a:rPr>
              <a:t>Cross-Validation</a:t>
            </a:r>
            <a:r>
              <a:rPr lang="en-US" sz="1300" b="0" i="0" dirty="0">
                <a:effectLst/>
                <a:highlight>
                  <a:srgbClr val="FFFFFF"/>
                </a:highlight>
              </a:rPr>
              <a:t>:</a:t>
            </a:r>
          </a:p>
          <a:p>
            <a:pPr marL="742950" lvl="1" indent="-228600">
              <a:lnSpc>
                <a:spcPct val="90000"/>
              </a:lnSpc>
              <a:spcAft>
                <a:spcPts val="600"/>
              </a:spcAft>
              <a:buFont typeface="Arial" panose="020B0604020202020204" pitchFamily="34" charset="0"/>
              <a:buChar char="•"/>
            </a:pPr>
            <a:r>
              <a:rPr lang="en-US" sz="1300" b="0" i="0" dirty="0">
                <a:effectLst/>
                <a:highlight>
                  <a:srgbClr val="FFFFFF"/>
                </a:highlight>
              </a:rPr>
              <a:t>Use cross-validation to assess the model's performance on different subsets of the data.</a:t>
            </a:r>
          </a:p>
          <a:p>
            <a:pPr indent="-228600">
              <a:lnSpc>
                <a:spcPct val="90000"/>
              </a:lnSpc>
              <a:spcAft>
                <a:spcPts val="600"/>
              </a:spcAft>
              <a:buFont typeface="Arial" panose="020B0604020202020204" pitchFamily="34" charset="0"/>
              <a:buChar char="•"/>
            </a:pPr>
            <a:r>
              <a:rPr lang="en-US" sz="1300" b="0" i="0" dirty="0">
                <a:effectLst/>
                <a:highlight>
                  <a:srgbClr val="FFFFFF"/>
                </a:highlight>
              </a:rPr>
              <a:t>model performance often involves an iterative process of experimentation and evaluation.</a:t>
            </a:r>
          </a:p>
        </p:txBody>
      </p:sp>
      <p:sp>
        <p:nvSpPr>
          <p:cNvPr id="32" name="Freeform: Shape 18">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3" name="Freeform: Shape 20">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34" name="Freeform: Shape 22">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903610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Person sanitising hand">
            <a:extLst>
              <a:ext uri="{FF2B5EF4-FFF2-40B4-BE49-F238E27FC236}">
                <a16:creationId xmlns:a16="http://schemas.microsoft.com/office/drawing/2014/main" id="{AEC8631F-86AD-8D39-550B-FEA4C3EC734B}"/>
              </a:ext>
            </a:extLst>
          </p:cNvPr>
          <p:cNvPicPr>
            <a:picLocks noChangeAspect="1"/>
          </p:cNvPicPr>
          <p:nvPr/>
        </p:nvPicPr>
        <p:blipFill rotWithShape="1">
          <a:blip r:embed="rId2"/>
          <a:srcRect r="3063" b="-1"/>
          <a:stretch/>
        </p:blipFill>
        <p:spPr>
          <a:xfrm>
            <a:off x="2522358" y="10"/>
            <a:ext cx="9669642" cy="6857990"/>
          </a:xfrm>
          <a:prstGeom prst="rect">
            <a:avLst/>
          </a:prstGeom>
        </p:spPr>
      </p:pic>
      <p:sp>
        <p:nvSpPr>
          <p:cNvPr id="13" name="Rectangle 12">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feld 4">
            <a:extLst>
              <a:ext uri="{FF2B5EF4-FFF2-40B4-BE49-F238E27FC236}">
                <a16:creationId xmlns:a16="http://schemas.microsoft.com/office/drawing/2014/main" id="{6F8C9898-768D-CC5C-5C02-6C0442915371}"/>
              </a:ext>
            </a:extLst>
          </p:cNvPr>
          <p:cNvSpPr txBox="1"/>
          <p:nvPr/>
        </p:nvSpPr>
        <p:spPr>
          <a:xfrm>
            <a:off x="952228" y="743447"/>
            <a:ext cx="3973385" cy="3692028"/>
          </a:xfrm>
          <a:prstGeom prst="rect">
            <a:avLst/>
          </a:prstGeom>
          <a:noFill/>
        </p:spPr>
        <p:txBody>
          <a:bodyPr vert="horz" lIns="91440" tIns="45720" rIns="91440" bIns="45720" rtlCol="0" anchor="b">
            <a:normAutofit/>
          </a:bodyPr>
          <a:lstStyle/>
          <a:p>
            <a:pPr>
              <a:lnSpc>
                <a:spcPct val="90000"/>
              </a:lnSpc>
              <a:spcBef>
                <a:spcPct val="0"/>
              </a:spcBef>
              <a:spcAft>
                <a:spcPts val="600"/>
              </a:spcAft>
            </a:pPr>
            <a:r>
              <a:rPr lang="en-US" sz="3600" dirty="0">
                <a:latin typeface="+mj-lt"/>
                <a:ea typeface="+mj-ea"/>
                <a:cs typeface="+mj-cs"/>
              </a:rPr>
              <a:t>Provides information about hygiene Standards of restaurants, which is important for Public awareness</a:t>
            </a:r>
          </a:p>
          <a:p>
            <a:pPr>
              <a:lnSpc>
                <a:spcPct val="90000"/>
              </a:lnSpc>
              <a:spcBef>
                <a:spcPct val="0"/>
              </a:spcBef>
              <a:spcAft>
                <a:spcPts val="600"/>
              </a:spcAft>
            </a:pPr>
            <a:endParaRPr lang="en-US" sz="3600" dirty="0">
              <a:latin typeface="+mj-lt"/>
              <a:ea typeface="+mj-ea"/>
              <a:cs typeface="+mj-cs"/>
            </a:endParaRPr>
          </a:p>
        </p:txBody>
      </p:sp>
    </p:spTree>
    <p:extLst>
      <p:ext uri="{BB962C8B-B14F-4D97-AF65-F5344CB8AC3E}">
        <p14:creationId xmlns:p14="http://schemas.microsoft.com/office/powerpoint/2010/main" val="34421394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628E5CB-913B-4378-97CE-18C9F6410C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feld 4">
            <a:extLst>
              <a:ext uri="{FF2B5EF4-FFF2-40B4-BE49-F238E27FC236}">
                <a16:creationId xmlns:a16="http://schemas.microsoft.com/office/drawing/2014/main" id="{ABF6E8A1-3278-C863-00DE-FD996A72218B}"/>
              </a:ext>
            </a:extLst>
          </p:cNvPr>
          <p:cNvSpPr txBox="1"/>
          <p:nvPr/>
        </p:nvSpPr>
        <p:spPr>
          <a:xfrm>
            <a:off x="91141" y="210553"/>
            <a:ext cx="4862848" cy="556929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200" b="1" kern="1200" dirty="0">
                <a:solidFill>
                  <a:schemeClr val="tx1"/>
                </a:solidFill>
                <a:latin typeface="+mj-lt"/>
                <a:ea typeface="+mj-ea"/>
                <a:cs typeface="+mj-cs"/>
              </a:rPr>
              <a:t>Learning in Two Weeks</a:t>
            </a:r>
          </a:p>
        </p:txBody>
      </p:sp>
      <p:graphicFrame>
        <p:nvGraphicFramePr>
          <p:cNvPr id="7" name="Textfeld 3">
            <a:extLst>
              <a:ext uri="{FF2B5EF4-FFF2-40B4-BE49-F238E27FC236}">
                <a16:creationId xmlns:a16="http://schemas.microsoft.com/office/drawing/2014/main" id="{65133E77-B16F-CAF2-7A90-1A21BAE9862E}"/>
              </a:ext>
            </a:extLst>
          </p:cNvPr>
          <p:cNvGraphicFramePr/>
          <p:nvPr>
            <p:extLst>
              <p:ext uri="{D42A27DB-BD31-4B8C-83A1-F6EECF244321}">
                <p14:modId xmlns:p14="http://schemas.microsoft.com/office/powerpoint/2010/main" val="3990169713"/>
              </p:ext>
            </p:extLst>
          </p:nvPr>
        </p:nvGraphicFramePr>
        <p:xfrm>
          <a:off x="4064000" y="41835"/>
          <a:ext cx="8124951" cy="70522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81508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2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3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feld 3">
            <a:extLst>
              <a:ext uri="{FF2B5EF4-FFF2-40B4-BE49-F238E27FC236}">
                <a16:creationId xmlns:a16="http://schemas.microsoft.com/office/drawing/2014/main" id="{D451AE2D-0BEC-59ED-B239-7DEA51051A67}"/>
              </a:ext>
            </a:extLst>
          </p:cNvPr>
          <p:cNvSpPr txBox="1"/>
          <p:nvPr/>
        </p:nvSpPr>
        <p:spPr>
          <a:xfrm>
            <a:off x="6590662" y="4267832"/>
            <a:ext cx="4805996" cy="1297115"/>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kern="1200" dirty="0">
                <a:solidFill>
                  <a:schemeClr val="tx2"/>
                </a:solidFill>
                <a:latin typeface="+mj-lt"/>
                <a:ea typeface="+mj-ea"/>
                <a:cs typeface="+mj-cs"/>
              </a:rPr>
              <a:t>Question and Answer!</a:t>
            </a:r>
          </a:p>
        </p:txBody>
      </p:sp>
      <p:pic>
        <p:nvPicPr>
          <p:cNvPr id="27" name="Graphic 26" descr="Question mark">
            <a:extLst>
              <a:ext uri="{FF2B5EF4-FFF2-40B4-BE49-F238E27FC236}">
                <a16:creationId xmlns:a16="http://schemas.microsoft.com/office/drawing/2014/main" id="{3FA1BFC1-F6B3-518B-1298-7859F1C804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44" name="Group 3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35" name="Freeform: Shape 3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eform: Shape 3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67489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27"/>
                                        </p:tgtEl>
                                        <p:attrNameLst>
                                          <p:attrName>style.visibility</p:attrName>
                                        </p:attrNameLst>
                                      </p:cBhvr>
                                      <p:to>
                                        <p:strVal val="visible"/>
                                      </p:to>
                                    </p:set>
                                    <p:animEffect transition="in" filter="fade">
                                      <p:cBhvr>
                                        <p:cTn id="7" dur="7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descr="Ein Bild, das Text, Screenshot, Schrift, Logo enthält.&#10;&#10;Automatisch generierte Beschreibung">
            <a:extLst>
              <a:ext uri="{FF2B5EF4-FFF2-40B4-BE49-F238E27FC236}">
                <a16:creationId xmlns:a16="http://schemas.microsoft.com/office/drawing/2014/main" id="{6431B494-FC44-CE0C-5C77-C430B67751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5795" y="457200"/>
            <a:ext cx="6080409" cy="5943600"/>
          </a:xfrm>
          <a:prstGeom prst="rect">
            <a:avLst/>
          </a:prstGeom>
        </p:spPr>
      </p:pic>
    </p:spTree>
    <p:extLst>
      <p:ext uri="{BB962C8B-B14F-4D97-AF65-F5344CB8AC3E}">
        <p14:creationId xmlns:p14="http://schemas.microsoft.com/office/powerpoint/2010/main" val="2345401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feld 3">
            <a:extLst>
              <a:ext uri="{FF2B5EF4-FFF2-40B4-BE49-F238E27FC236}">
                <a16:creationId xmlns:a16="http://schemas.microsoft.com/office/drawing/2014/main" id="{0B27905E-CFC1-A214-F4EC-EC8D78BE3828}"/>
              </a:ext>
            </a:extLst>
          </p:cNvPr>
          <p:cNvSpPr txBox="1"/>
          <p:nvPr/>
        </p:nvSpPr>
        <p:spPr>
          <a:xfrm>
            <a:off x="1371599" y="294538"/>
            <a:ext cx="9895951" cy="103366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a:solidFill>
                  <a:srgbClr val="FFFFFF"/>
                </a:solidFill>
                <a:latin typeface="+mj-lt"/>
                <a:ea typeface="+mj-ea"/>
                <a:cs typeface="+mj-cs"/>
              </a:rPr>
              <a:t>Plan of Action</a:t>
            </a:r>
          </a:p>
        </p:txBody>
      </p:sp>
      <p:sp>
        <p:nvSpPr>
          <p:cNvPr id="32" name="Textfeld 31">
            <a:extLst>
              <a:ext uri="{FF2B5EF4-FFF2-40B4-BE49-F238E27FC236}">
                <a16:creationId xmlns:a16="http://schemas.microsoft.com/office/drawing/2014/main" id="{49510EB7-B505-190F-8605-7C6FEA4706B6}"/>
              </a:ext>
            </a:extLst>
          </p:cNvPr>
          <p:cNvSpPr txBox="1"/>
          <p:nvPr/>
        </p:nvSpPr>
        <p:spPr>
          <a:xfrm>
            <a:off x="1371599" y="2318197"/>
            <a:ext cx="9724031" cy="3683358"/>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b="1" i="0" dirty="0">
                <a:effectLst/>
                <a:highlight>
                  <a:srgbClr val="FFFFFF"/>
                </a:highlight>
              </a:rPr>
              <a:t>Understand the Dataset</a:t>
            </a:r>
            <a:r>
              <a:rPr lang="en-US" sz="2000" b="0" i="0" dirty="0">
                <a:effectLst/>
                <a:highlight>
                  <a:srgbClr val="FFFFFF"/>
                </a:highlight>
              </a:rPr>
              <a:t>: Examine its structure and meaning of features.</a:t>
            </a:r>
          </a:p>
          <a:p>
            <a:pPr indent="-228600">
              <a:lnSpc>
                <a:spcPct val="90000"/>
              </a:lnSpc>
              <a:spcAft>
                <a:spcPts val="600"/>
              </a:spcAft>
              <a:buFont typeface="Arial" panose="020B0604020202020204" pitchFamily="34" charset="0"/>
              <a:buChar char="•"/>
            </a:pPr>
            <a:r>
              <a:rPr lang="en-US" sz="2000" b="1" i="0" dirty="0">
                <a:effectLst/>
                <a:highlight>
                  <a:srgbClr val="FFFFFF"/>
                </a:highlight>
              </a:rPr>
              <a:t>Explore Data</a:t>
            </a:r>
            <a:r>
              <a:rPr lang="en-US" sz="2000" b="0" i="0" dirty="0">
                <a:effectLst/>
                <a:highlight>
                  <a:srgbClr val="FFFFFF"/>
                </a:highlight>
              </a:rPr>
              <a:t>: Analyze distributions, relationships, and patterns.</a:t>
            </a:r>
          </a:p>
          <a:p>
            <a:pPr indent="-228600">
              <a:lnSpc>
                <a:spcPct val="90000"/>
              </a:lnSpc>
              <a:spcAft>
                <a:spcPts val="600"/>
              </a:spcAft>
              <a:buFont typeface="Arial" panose="020B0604020202020204" pitchFamily="34" charset="0"/>
              <a:buChar char="•"/>
            </a:pPr>
            <a:r>
              <a:rPr lang="en-US" sz="2000" b="1" i="0" dirty="0">
                <a:effectLst/>
                <a:highlight>
                  <a:srgbClr val="FFFFFF"/>
                </a:highlight>
              </a:rPr>
              <a:t>Identify Target Variable</a:t>
            </a:r>
            <a:r>
              <a:rPr lang="en-US" sz="2000" b="0" i="0" dirty="0">
                <a:effectLst/>
                <a:highlight>
                  <a:srgbClr val="FFFFFF"/>
                </a:highlight>
              </a:rPr>
              <a:t>: Determine what I want to predict or analyze.</a:t>
            </a:r>
          </a:p>
          <a:p>
            <a:pPr indent="-228600">
              <a:lnSpc>
                <a:spcPct val="90000"/>
              </a:lnSpc>
              <a:spcAft>
                <a:spcPts val="600"/>
              </a:spcAft>
              <a:buFont typeface="Arial" panose="020B0604020202020204" pitchFamily="34" charset="0"/>
              <a:buChar char="•"/>
            </a:pPr>
            <a:r>
              <a:rPr lang="en-US" sz="2000" b="1" i="0" dirty="0">
                <a:effectLst/>
                <a:highlight>
                  <a:srgbClr val="FFFFFF"/>
                </a:highlight>
              </a:rPr>
              <a:t>Build Use Case</a:t>
            </a:r>
            <a:r>
              <a:rPr lang="en-US" sz="2000" b="0" i="0" dirty="0">
                <a:effectLst/>
                <a:highlight>
                  <a:srgbClr val="FFFFFF"/>
                </a:highlight>
              </a:rPr>
              <a:t>: Formulate a clear objective for analysis.</a:t>
            </a:r>
          </a:p>
          <a:p>
            <a:pPr indent="-228600">
              <a:lnSpc>
                <a:spcPct val="90000"/>
              </a:lnSpc>
              <a:spcAft>
                <a:spcPts val="600"/>
              </a:spcAft>
              <a:buFont typeface="Arial" panose="020B0604020202020204" pitchFamily="34" charset="0"/>
              <a:buChar char="•"/>
            </a:pPr>
            <a:r>
              <a:rPr lang="en-US" sz="2000" b="1" i="0" dirty="0">
                <a:effectLst/>
                <a:highlight>
                  <a:srgbClr val="FFFFFF"/>
                </a:highlight>
              </a:rPr>
              <a:t>Clean Data</a:t>
            </a:r>
            <a:r>
              <a:rPr lang="en-US" sz="2000" b="0" i="0" dirty="0">
                <a:effectLst/>
                <a:highlight>
                  <a:srgbClr val="FFFFFF"/>
                </a:highlight>
              </a:rPr>
              <a:t>: Address missing values, outliers, and encode categorical variables.</a:t>
            </a:r>
          </a:p>
          <a:p>
            <a:pPr indent="-228600">
              <a:lnSpc>
                <a:spcPct val="90000"/>
              </a:lnSpc>
              <a:spcAft>
                <a:spcPts val="600"/>
              </a:spcAft>
              <a:buFont typeface="Arial" panose="020B0604020202020204" pitchFamily="34" charset="0"/>
              <a:buChar char="•"/>
            </a:pPr>
            <a:r>
              <a:rPr lang="en-US" sz="2000" b="1" i="0" dirty="0">
                <a:effectLst/>
                <a:highlight>
                  <a:srgbClr val="FFFFFF"/>
                </a:highlight>
              </a:rPr>
              <a:t>Statistical Studies</a:t>
            </a:r>
            <a:r>
              <a:rPr lang="en-US" sz="2000" b="0" i="0" dirty="0">
                <a:effectLst/>
                <a:highlight>
                  <a:srgbClr val="FFFFFF"/>
                </a:highlight>
              </a:rPr>
              <a:t>: Conduct analyses to understand data characteristics.</a:t>
            </a:r>
          </a:p>
          <a:p>
            <a:pPr indent="-228600">
              <a:lnSpc>
                <a:spcPct val="90000"/>
              </a:lnSpc>
              <a:spcAft>
                <a:spcPts val="600"/>
              </a:spcAft>
              <a:buFont typeface="Arial" panose="020B0604020202020204" pitchFamily="34" charset="0"/>
              <a:buChar char="•"/>
            </a:pPr>
            <a:r>
              <a:rPr lang="en-US" sz="2000" b="1" i="0" dirty="0">
                <a:effectLst/>
                <a:highlight>
                  <a:srgbClr val="FFFFFF"/>
                </a:highlight>
              </a:rPr>
              <a:t>Visualize Data</a:t>
            </a:r>
            <a:r>
              <a:rPr lang="en-US" sz="2000" b="0" i="0" dirty="0">
                <a:effectLst/>
                <a:highlight>
                  <a:srgbClr val="FFFFFF"/>
                </a:highlight>
              </a:rPr>
              <a:t>: Create interactive visualizations with </a:t>
            </a:r>
            <a:r>
              <a:rPr lang="en-US" sz="2000" b="0" i="0" dirty="0" err="1">
                <a:effectLst/>
                <a:highlight>
                  <a:srgbClr val="FFFFFF"/>
                </a:highlight>
              </a:rPr>
              <a:t>Plotly</a:t>
            </a:r>
            <a:r>
              <a:rPr lang="en-US" sz="2000" b="0" i="0" dirty="0">
                <a:effectLst/>
                <a:highlight>
                  <a:srgbClr val="FFFFFF"/>
                </a:highlight>
              </a:rPr>
              <a:t> and Tableau.</a:t>
            </a:r>
          </a:p>
          <a:p>
            <a:pPr indent="-228600">
              <a:lnSpc>
                <a:spcPct val="90000"/>
              </a:lnSpc>
              <a:spcAft>
                <a:spcPts val="600"/>
              </a:spcAft>
              <a:buFont typeface="Arial" panose="020B0604020202020204" pitchFamily="34" charset="0"/>
              <a:buChar char="•"/>
            </a:pPr>
            <a:r>
              <a:rPr lang="en-US" sz="2000" b="1" i="0" dirty="0">
                <a:effectLst/>
                <a:highlight>
                  <a:srgbClr val="FFFFFF"/>
                </a:highlight>
              </a:rPr>
              <a:t>Select ML Model</a:t>
            </a:r>
            <a:r>
              <a:rPr lang="en-US" sz="2000" b="0" i="0" dirty="0">
                <a:effectLst/>
                <a:highlight>
                  <a:srgbClr val="FFFFFF"/>
                </a:highlight>
              </a:rPr>
              <a:t>: Choose appropriate algorithms for the use case.</a:t>
            </a:r>
          </a:p>
          <a:p>
            <a:pPr indent="-228600">
              <a:lnSpc>
                <a:spcPct val="90000"/>
              </a:lnSpc>
              <a:spcAft>
                <a:spcPts val="600"/>
              </a:spcAft>
              <a:buFont typeface="Arial" panose="020B0604020202020204" pitchFamily="34" charset="0"/>
              <a:buChar char="•"/>
            </a:pPr>
            <a:r>
              <a:rPr lang="en-US" sz="2000" b="1" i="0" dirty="0">
                <a:effectLst/>
                <a:highlight>
                  <a:srgbClr val="FFFFFF"/>
                </a:highlight>
              </a:rPr>
              <a:t>Choose Metrics</a:t>
            </a:r>
            <a:r>
              <a:rPr lang="en-US" sz="2000" b="0" i="0" dirty="0">
                <a:effectLst/>
                <a:highlight>
                  <a:srgbClr val="FFFFFF"/>
                </a:highlight>
              </a:rPr>
              <a:t>: Select evaluation metrics based on the problem.</a:t>
            </a:r>
          </a:p>
          <a:p>
            <a:pPr indent="-228600">
              <a:lnSpc>
                <a:spcPct val="90000"/>
              </a:lnSpc>
              <a:spcAft>
                <a:spcPts val="600"/>
              </a:spcAft>
              <a:buFont typeface="Arial" panose="020B0604020202020204" pitchFamily="34" charset="0"/>
              <a:buChar char="•"/>
            </a:pPr>
            <a:r>
              <a:rPr lang="en-US" sz="2000" b="1" i="0" dirty="0">
                <a:effectLst/>
                <a:highlight>
                  <a:srgbClr val="FFFFFF"/>
                </a:highlight>
              </a:rPr>
              <a:t>Train and Evaluate Model</a:t>
            </a:r>
            <a:r>
              <a:rPr lang="en-US" sz="2000" b="0" i="0" dirty="0">
                <a:effectLst/>
                <a:highlight>
                  <a:srgbClr val="FFFFFF"/>
                </a:highlight>
              </a:rPr>
              <a:t>: Split data, train models, and evaluate their performance</a:t>
            </a:r>
            <a:r>
              <a:rPr lang="en-US" sz="2000" dirty="0">
                <a:highlight>
                  <a:srgbClr val="FFFFFF"/>
                </a:highlight>
              </a:rPr>
              <a:t>.</a:t>
            </a:r>
            <a:endParaRPr lang="en-US" sz="2000" b="0" i="0" dirty="0">
              <a:effectLst/>
              <a:highlight>
                <a:srgbClr val="FFFFFF"/>
              </a:highlight>
            </a:endParaRPr>
          </a:p>
        </p:txBody>
      </p:sp>
    </p:spTree>
    <p:extLst>
      <p:ext uri="{BB962C8B-B14F-4D97-AF65-F5344CB8AC3E}">
        <p14:creationId xmlns:p14="http://schemas.microsoft.com/office/powerpoint/2010/main" val="1954890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descr="Ein Bild, das Text, Schrift, Screenshot, Reihe enthält.&#10;&#10;Automatisch generierte Beschreibung">
            <a:extLst>
              <a:ext uri="{FF2B5EF4-FFF2-40B4-BE49-F238E27FC236}">
                <a16:creationId xmlns:a16="http://schemas.microsoft.com/office/drawing/2014/main" id="{A1D9CCE1-F3D0-3CBD-544A-B3B2B5458F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0107" y="659793"/>
            <a:ext cx="6910928" cy="1151516"/>
          </a:xfrm>
          <a:prstGeom prst="rect">
            <a:avLst/>
          </a:prstGeom>
        </p:spPr>
      </p:pic>
      <p:sp>
        <p:nvSpPr>
          <p:cNvPr id="28" name="Rectangle 27">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Text, Screenshot, Schrift, Zahl enthält.&#10;&#10;Automatisch generierte Beschreibung">
            <a:extLst>
              <a:ext uri="{FF2B5EF4-FFF2-40B4-BE49-F238E27FC236}">
                <a16:creationId xmlns:a16="http://schemas.microsoft.com/office/drawing/2014/main" id="{BA01432E-5BA8-E078-616F-98F7E98A3526}"/>
              </a:ext>
            </a:extLst>
          </p:cNvPr>
          <p:cNvPicPr>
            <a:picLocks noChangeAspect="1"/>
          </p:cNvPicPr>
          <p:nvPr/>
        </p:nvPicPr>
        <p:blipFill rotWithShape="1">
          <a:blip r:embed="rId3">
            <a:extLst>
              <a:ext uri="{28A0092B-C50C-407E-A947-70E740481C1C}">
                <a14:useLocalDpi xmlns:a14="http://schemas.microsoft.com/office/drawing/2010/main" val="0"/>
              </a:ext>
            </a:extLst>
          </a:blip>
          <a:srcRect r="2" b="5230"/>
          <a:stretch/>
        </p:blipFill>
        <p:spPr>
          <a:xfrm>
            <a:off x="956234" y="1991042"/>
            <a:ext cx="6203577" cy="3498150"/>
          </a:xfrm>
          <a:prstGeom prst="rect">
            <a:avLst/>
          </a:prstGeom>
        </p:spPr>
      </p:pic>
      <p:sp>
        <p:nvSpPr>
          <p:cNvPr id="8" name="Textfeld 7">
            <a:extLst>
              <a:ext uri="{FF2B5EF4-FFF2-40B4-BE49-F238E27FC236}">
                <a16:creationId xmlns:a16="http://schemas.microsoft.com/office/drawing/2014/main" id="{CD9A66BB-43F4-78A0-385B-86718B7F31EF}"/>
              </a:ext>
            </a:extLst>
          </p:cNvPr>
          <p:cNvSpPr txBox="1"/>
          <p:nvPr/>
        </p:nvSpPr>
        <p:spPr>
          <a:xfrm>
            <a:off x="723858" y="1172007"/>
            <a:ext cx="3168869" cy="369332"/>
          </a:xfrm>
          <a:prstGeom prst="rect">
            <a:avLst/>
          </a:prstGeom>
          <a:noFill/>
        </p:spPr>
        <p:txBody>
          <a:bodyPr wrap="square" rtlCol="0">
            <a:spAutoFit/>
          </a:bodyPr>
          <a:lstStyle/>
          <a:p>
            <a:r>
              <a:rPr lang="en-US" sz="1800" b="1" i="0" dirty="0">
                <a:effectLst/>
                <a:highlight>
                  <a:srgbClr val="FFFFFF"/>
                </a:highlight>
              </a:rPr>
              <a:t>Understanding the Dataset</a:t>
            </a:r>
            <a:endParaRPr lang="de-DE" dirty="0"/>
          </a:p>
        </p:txBody>
      </p:sp>
      <p:sp>
        <p:nvSpPr>
          <p:cNvPr id="9" name="Textfeld 8">
            <a:extLst>
              <a:ext uri="{FF2B5EF4-FFF2-40B4-BE49-F238E27FC236}">
                <a16:creationId xmlns:a16="http://schemas.microsoft.com/office/drawing/2014/main" id="{2259285E-48D0-B162-2C0D-1E5BA473EAC7}"/>
              </a:ext>
            </a:extLst>
          </p:cNvPr>
          <p:cNvSpPr txBox="1"/>
          <p:nvPr/>
        </p:nvSpPr>
        <p:spPr>
          <a:xfrm>
            <a:off x="477012" y="5679161"/>
            <a:ext cx="11432474" cy="369332"/>
          </a:xfrm>
          <a:prstGeom prst="rect">
            <a:avLst/>
          </a:prstGeom>
          <a:noFill/>
        </p:spPr>
        <p:txBody>
          <a:bodyPr wrap="square" rtlCol="0">
            <a:spAutoFit/>
          </a:bodyPr>
          <a:lstStyle/>
          <a:p>
            <a:r>
              <a:rPr lang="en-US" b="0" i="0" dirty="0">
                <a:solidFill>
                  <a:srgbClr val="0D0D0D"/>
                </a:solidFill>
                <a:effectLst/>
                <a:highlight>
                  <a:srgbClr val="FFFFFF"/>
                </a:highlight>
                <a:latin typeface="Söhne"/>
              </a:rPr>
              <a:t>"After examining all the features, I've concluded that the dataset primarily consists of categorical data and features."</a:t>
            </a:r>
            <a:endParaRPr lang="de-DE" dirty="0"/>
          </a:p>
        </p:txBody>
      </p:sp>
    </p:spTree>
    <p:extLst>
      <p:ext uri="{BB962C8B-B14F-4D97-AF65-F5344CB8AC3E}">
        <p14:creationId xmlns:p14="http://schemas.microsoft.com/office/powerpoint/2010/main" val="1875017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feld 3">
            <a:extLst>
              <a:ext uri="{FF2B5EF4-FFF2-40B4-BE49-F238E27FC236}">
                <a16:creationId xmlns:a16="http://schemas.microsoft.com/office/drawing/2014/main" id="{01044F43-DB72-C29C-D06C-C70738A61A54}"/>
              </a:ext>
            </a:extLst>
          </p:cNvPr>
          <p:cNvSpPr txBox="1"/>
          <p:nvPr/>
        </p:nvSpPr>
        <p:spPr>
          <a:xfrm>
            <a:off x="804672" y="802955"/>
            <a:ext cx="4977976" cy="145405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1" i="0" kern="1200">
                <a:solidFill>
                  <a:schemeClr val="tx2"/>
                </a:solidFill>
                <a:effectLst/>
                <a:highlight>
                  <a:srgbClr val="FFFFFF"/>
                </a:highlight>
                <a:latin typeface="+mj-lt"/>
                <a:ea typeface="+mj-ea"/>
                <a:cs typeface="+mj-cs"/>
              </a:rPr>
              <a:t>Cleaning Data</a:t>
            </a:r>
            <a:r>
              <a:rPr lang="en-US" sz="3600" b="0" i="0" kern="1200">
                <a:solidFill>
                  <a:schemeClr val="tx2"/>
                </a:solidFill>
                <a:effectLst/>
                <a:highlight>
                  <a:srgbClr val="FFFFFF"/>
                </a:highlight>
                <a:latin typeface="+mj-lt"/>
                <a:ea typeface="+mj-ea"/>
                <a:cs typeface="+mj-cs"/>
              </a:rPr>
              <a:t>:</a:t>
            </a:r>
            <a:endParaRPr lang="en-US" sz="3600" kern="1200">
              <a:solidFill>
                <a:schemeClr val="tx2"/>
              </a:solidFill>
              <a:latin typeface="+mj-lt"/>
              <a:ea typeface="+mj-ea"/>
              <a:cs typeface="+mj-cs"/>
            </a:endParaRPr>
          </a:p>
        </p:txBody>
      </p:sp>
      <p:sp>
        <p:nvSpPr>
          <p:cNvPr id="5" name="Textfeld 4">
            <a:extLst>
              <a:ext uri="{FF2B5EF4-FFF2-40B4-BE49-F238E27FC236}">
                <a16:creationId xmlns:a16="http://schemas.microsoft.com/office/drawing/2014/main" id="{57F35114-FF61-17EA-B50C-BE1A4E8DC472}"/>
              </a:ext>
            </a:extLst>
          </p:cNvPr>
          <p:cNvSpPr txBox="1"/>
          <p:nvPr/>
        </p:nvSpPr>
        <p:spPr>
          <a:xfrm>
            <a:off x="804672" y="2421682"/>
            <a:ext cx="4977578" cy="3639289"/>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1700" b="0" i="0" dirty="0">
                <a:solidFill>
                  <a:schemeClr val="tx2"/>
                </a:solidFill>
                <a:effectLst/>
                <a:highlight>
                  <a:srgbClr val="FFFFFF"/>
                </a:highlight>
              </a:rPr>
              <a:t>Drop the </a:t>
            </a:r>
            <a:r>
              <a:rPr lang="en-US" sz="1700" b="0" i="0" dirty="0" err="1">
                <a:solidFill>
                  <a:schemeClr val="tx2"/>
                </a:solidFill>
                <a:effectLst/>
                <a:highlight>
                  <a:srgbClr val="FFFFFF"/>
                </a:highlight>
              </a:rPr>
              <a:t>NaNs</a:t>
            </a:r>
            <a:r>
              <a:rPr lang="en-US" sz="1700" b="0" i="0" dirty="0">
                <a:solidFill>
                  <a:schemeClr val="tx2"/>
                </a:solidFill>
                <a:effectLst/>
                <a:highlight>
                  <a:srgbClr val="FFFFFF"/>
                </a:highlight>
              </a:rPr>
              <a:t>: Remove rows with missing values.</a:t>
            </a:r>
          </a:p>
          <a:p>
            <a:pPr marL="285750" indent="-228600">
              <a:lnSpc>
                <a:spcPct val="90000"/>
              </a:lnSpc>
              <a:spcAft>
                <a:spcPts val="600"/>
              </a:spcAft>
              <a:buFont typeface="Arial" panose="020B0604020202020204" pitchFamily="34" charset="0"/>
              <a:buChar char="•"/>
            </a:pPr>
            <a:r>
              <a:rPr lang="en-US" sz="1700" b="0" i="0" dirty="0">
                <a:solidFill>
                  <a:schemeClr val="tx2"/>
                </a:solidFill>
                <a:effectLst/>
                <a:highlight>
                  <a:srgbClr val="FFFFFF"/>
                </a:highlight>
              </a:rPr>
              <a:t>Drop columns with more than 50% missing data.</a:t>
            </a:r>
          </a:p>
          <a:p>
            <a:pPr marL="285750" indent="-228600">
              <a:lnSpc>
                <a:spcPct val="90000"/>
              </a:lnSpc>
              <a:spcAft>
                <a:spcPts val="600"/>
              </a:spcAft>
              <a:buFont typeface="Arial" panose="020B0604020202020204" pitchFamily="34" charset="0"/>
              <a:buChar char="•"/>
            </a:pPr>
            <a:r>
              <a:rPr lang="en-US" sz="1700" b="0" i="0" dirty="0">
                <a:solidFill>
                  <a:schemeClr val="tx2"/>
                </a:solidFill>
                <a:effectLst/>
                <a:highlight>
                  <a:srgbClr val="FFFFFF"/>
                </a:highlight>
              </a:rPr>
              <a:t>Rename columns if they are not written properly.</a:t>
            </a:r>
          </a:p>
          <a:p>
            <a:pPr marL="285750" indent="-228600">
              <a:lnSpc>
                <a:spcPct val="90000"/>
              </a:lnSpc>
              <a:spcAft>
                <a:spcPts val="600"/>
              </a:spcAft>
              <a:buFont typeface="Arial" panose="020B0604020202020204" pitchFamily="34" charset="0"/>
              <a:buChar char="•"/>
            </a:pPr>
            <a:r>
              <a:rPr lang="en-US" sz="1700" b="0" i="0" dirty="0">
                <a:solidFill>
                  <a:schemeClr val="tx2"/>
                </a:solidFill>
                <a:effectLst/>
                <a:highlight>
                  <a:srgbClr val="FFFFFF"/>
                </a:highlight>
              </a:rPr>
              <a:t>Categorize the data into two parts: Inspection and Business.</a:t>
            </a:r>
          </a:p>
          <a:p>
            <a:pPr marL="285750" indent="-228600">
              <a:lnSpc>
                <a:spcPct val="90000"/>
              </a:lnSpc>
              <a:spcAft>
                <a:spcPts val="600"/>
              </a:spcAft>
              <a:buFont typeface="Arial" panose="020B0604020202020204" pitchFamily="34" charset="0"/>
              <a:buChar char="•"/>
            </a:pPr>
            <a:r>
              <a:rPr lang="en-US" sz="1700" dirty="0">
                <a:solidFill>
                  <a:schemeClr val="tx2"/>
                </a:solidFill>
                <a:highlight>
                  <a:srgbClr val="FFFFFF"/>
                </a:highlight>
              </a:rPr>
              <a:t>Business Part </a:t>
            </a:r>
            <a:r>
              <a:rPr lang="en-US" sz="1700" dirty="0" err="1">
                <a:solidFill>
                  <a:schemeClr val="tx2"/>
                </a:solidFill>
                <a:highlight>
                  <a:srgbClr val="FFFFFF"/>
                </a:highlight>
              </a:rPr>
              <a:t>wil</a:t>
            </a:r>
            <a:r>
              <a:rPr lang="en-US" sz="1700" dirty="0">
                <a:solidFill>
                  <a:schemeClr val="tx2"/>
                </a:solidFill>
                <a:highlight>
                  <a:srgbClr val="FFFFFF"/>
                </a:highlight>
              </a:rPr>
              <a:t> not so use only for location and address of the business.</a:t>
            </a:r>
            <a:endParaRPr lang="en-US" sz="1700" b="0" i="0" dirty="0">
              <a:solidFill>
                <a:schemeClr val="tx2"/>
              </a:solidFill>
              <a:effectLst/>
              <a:highlight>
                <a:srgbClr val="FFFFFF"/>
              </a:highlight>
            </a:endParaRPr>
          </a:p>
          <a:p>
            <a:pPr marL="285750" indent="-228600">
              <a:lnSpc>
                <a:spcPct val="90000"/>
              </a:lnSpc>
              <a:spcAft>
                <a:spcPts val="600"/>
              </a:spcAft>
              <a:buFont typeface="Arial" panose="020B0604020202020204" pitchFamily="34" charset="0"/>
              <a:buChar char="•"/>
            </a:pPr>
            <a:r>
              <a:rPr lang="en-US" sz="1700" b="0" i="0" dirty="0">
                <a:solidFill>
                  <a:schemeClr val="tx2"/>
                </a:solidFill>
                <a:effectLst/>
                <a:highlight>
                  <a:srgbClr val="FFFFFF"/>
                </a:highlight>
              </a:rPr>
              <a:t>For Inspection data, drop unnecessary features.</a:t>
            </a:r>
          </a:p>
          <a:p>
            <a:pPr marL="285750" indent="-228600">
              <a:lnSpc>
                <a:spcPct val="90000"/>
              </a:lnSpc>
              <a:spcAft>
                <a:spcPts val="600"/>
              </a:spcAft>
              <a:buFont typeface="Arial" panose="020B0604020202020204" pitchFamily="34" charset="0"/>
              <a:buChar char="•"/>
            </a:pPr>
            <a:r>
              <a:rPr lang="en-US" sz="1700" b="0" i="0" dirty="0">
                <a:solidFill>
                  <a:schemeClr val="tx2"/>
                </a:solidFill>
                <a:effectLst/>
                <a:highlight>
                  <a:srgbClr val="FFFFFF"/>
                </a:highlight>
              </a:rPr>
              <a:t>As the data is categorical, there's no need to isolate numerical and categorical features.</a:t>
            </a:r>
          </a:p>
          <a:p>
            <a:pPr marL="285750" indent="-228600">
              <a:lnSpc>
                <a:spcPct val="90000"/>
              </a:lnSpc>
              <a:spcAft>
                <a:spcPts val="600"/>
              </a:spcAft>
              <a:buFont typeface="Arial" panose="020B0604020202020204" pitchFamily="34" charset="0"/>
              <a:buChar char="•"/>
            </a:pPr>
            <a:r>
              <a:rPr lang="en-US" sz="1700" b="0" i="0" dirty="0">
                <a:solidFill>
                  <a:schemeClr val="tx2"/>
                </a:solidFill>
                <a:effectLst/>
                <a:highlight>
                  <a:srgbClr val="FFFFFF"/>
                </a:highlight>
              </a:rPr>
              <a:t>Assign meaningful names to the features</a:t>
            </a:r>
          </a:p>
          <a:p>
            <a:pPr marL="285750" indent="-228600">
              <a:lnSpc>
                <a:spcPct val="90000"/>
              </a:lnSpc>
              <a:spcAft>
                <a:spcPts val="600"/>
              </a:spcAft>
              <a:buFont typeface="Arial" panose="020B0604020202020204" pitchFamily="34" charset="0"/>
              <a:buChar char="•"/>
            </a:pPr>
            <a:endParaRPr lang="en-US" sz="1700" dirty="0">
              <a:solidFill>
                <a:schemeClr val="tx2"/>
              </a:solidFill>
            </a:endParaRPr>
          </a:p>
          <a:p>
            <a:pPr marL="285750" indent="-228600">
              <a:lnSpc>
                <a:spcPct val="90000"/>
              </a:lnSpc>
              <a:spcAft>
                <a:spcPts val="600"/>
              </a:spcAft>
              <a:buFont typeface="Arial" panose="020B0604020202020204" pitchFamily="34" charset="0"/>
              <a:buChar char="•"/>
            </a:pPr>
            <a:endParaRPr lang="en-US" sz="1700" dirty="0">
              <a:solidFill>
                <a:schemeClr val="tx2"/>
              </a:solidFill>
            </a:endParaRPr>
          </a:p>
        </p:txBody>
      </p:sp>
      <p:grpSp>
        <p:nvGrpSpPr>
          <p:cNvPr id="16" name="Group 15">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7" name="Freeform: Shape 16">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Graphic 8" descr="Mop and bucket">
            <a:extLst>
              <a:ext uri="{FF2B5EF4-FFF2-40B4-BE49-F238E27FC236}">
                <a16:creationId xmlns:a16="http://schemas.microsoft.com/office/drawing/2014/main" id="{6713C0A2-2787-A54A-5890-5D6934423F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581491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83CCC1BF-FB7B-5689-0EA6-AF415F23CBE5}"/>
              </a:ext>
            </a:extLst>
          </p:cNvPr>
          <p:cNvSpPr txBox="1"/>
          <p:nvPr/>
        </p:nvSpPr>
        <p:spPr>
          <a:xfrm>
            <a:off x="6142003" y="999620"/>
            <a:ext cx="5262386" cy="141527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200" b="1" i="0" kern="1200" dirty="0">
                <a:solidFill>
                  <a:schemeClr val="tx1"/>
                </a:solidFill>
                <a:effectLst/>
                <a:highlight>
                  <a:srgbClr val="FFFFFF"/>
                </a:highlight>
                <a:latin typeface="+mj-lt"/>
                <a:ea typeface="+mj-ea"/>
                <a:cs typeface="+mj-cs"/>
              </a:rPr>
              <a:t>Exploring the  Data and Identifying</a:t>
            </a:r>
            <a:r>
              <a:rPr lang="en-US" sz="3200" b="1" kern="1200" dirty="0">
                <a:solidFill>
                  <a:schemeClr val="tx1"/>
                </a:solidFill>
                <a:highlight>
                  <a:srgbClr val="FFFFFF"/>
                </a:highlight>
                <a:latin typeface="+mj-lt"/>
                <a:ea typeface="+mj-ea"/>
                <a:cs typeface="+mj-cs"/>
              </a:rPr>
              <a:t> </a:t>
            </a:r>
            <a:r>
              <a:rPr lang="en-US" sz="3200" b="1" i="0" kern="1200" dirty="0">
                <a:solidFill>
                  <a:schemeClr val="tx1"/>
                </a:solidFill>
                <a:effectLst/>
                <a:highlight>
                  <a:srgbClr val="FFFFFF"/>
                </a:highlight>
                <a:latin typeface="+mj-lt"/>
                <a:ea typeface="+mj-ea"/>
                <a:cs typeface="+mj-cs"/>
              </a:rPr>
              <a:t>Target Variable</a:t>
            </a:r>
            <a:endParaRPr lang="en-US" sz="3200" kern="1200" dirty="0">
              <a:solidFill>
                <a:schemeClr val="tx1"/>
              </a:solidFill>
              <a:latin typeface="+mj-lt"/>
              <a:ea typeface="+mj-ea"/>
              <a:cs typeface="+mj-cs"/>
            </a:endParaRPr>
          </a:p>
        </p:txBody>
      </p:sp>
      <p:pic>
        <p:nvPicPr>
          <p:cNvPr id="21" name="Picture 10" descr="Stock market graph on display">
            <a:extLst>
              <a:ext uri="{FF2B5EF4-FFF2-40B4-BE49-F238E27FC236}">
                <a16:creationId xmlns:a16="http://schemas.microsoft.com/office/drawing/2014/main" id="{001E942F-EC4C-F8EB-94C7-F025D0F76436}"/>
              </a:ext>
            </a:extLst>
          </p:cNvPr>
          <p:cNvPicPr>
            <a:picLocks noChangeAspect="1"/>
          </p:cNvPicPr>
          <p:nvPr/>
        </p:nvPicPr>
        <p:blipFill rotWithShape="1">
          <a:blip r:embed="rId2"/>
          <a:srcRect l="10989" r="-1" b="-1"/>
          <a:stretch/>
        </p:blipFill>
        <p:spPr>
          <a:xfrm>
            <a:off x="-1" y="-1"/>
            <a:ext cx="5943401" cy="3872753"/>
          </a:xfrm>
          <a:prstGeom prst="rect">
            <a:avLst/>
          </a:prstGeom>
        </p:spPr>
      </p:pic>
      <p:cxnSp>
        <p:nvCxnSpPr>
          <p:cNvPr id="15" name="Straight Connector 14">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5214"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Textfeld 8">
            <a:extLst>
              <a:ext uri="{FF2B5EF4-FFF2-40B4-BE49-F238E27FC236}">
                <a16:creationId xmlns:a16="http://schemas.microsoft.com/office/drawing/2014/main" id="{789E092D-6A83-6F91-54C6-C0F5ECB31E07}"/>
              </a:ext>
            </a:extLst>
          </p:cNvPr>
          <p:cNvSpPr txBox="1"/>
          <p:nvPr/>
        </p:nvSpPr>
        <p:spPr>
          <a:xfrm>
            <a:off x="0" y="6142383"/>
            <a:ext cx="8303172" cy="646331"/>
          </a:xfrm>
          <a:prstGeom prst="rect">
            <a:avLst/>
          </a:prstGeom>
          <a:noFill/>
        </p:spPr>
        <p:txBody>
          <a:bodyPr wrap="square" rtlCol="0">
            <a:spAutoFit/>
          </a:bodyPr>
          <a:lstStyle/>
          <a:p>
            <a:pPr>
              <a:spcAft>
                <a:spcPts val="600"/>
              </a:spcAft>
            </a:pPr>
            <a:r>
              <a:rPr lang="en-US" b="0" i="0" dirty="0">
                <a:solidFill>
                  <a:srgbClr val="0D0D0D"/>
                </a:solidFill>
                <a:effectLst/>
                <a:highlight>
                  <a:srgbClr val="FFFFFF"/>
                </a:highlight>
                <a:latin typeface="Söhne"/>
              </a:rPr>
              <a:t>From this information, I aim to identify additional features for the data to accurately target inspection scores and understand the criteria on which they are assessed.</a:t>
            </a:r>
            <a:endParaRPr lang="de-DE" dirty="0"/>
          </a:p>
        </p:txBody>
      </p:sp>
      <p:graphicFrame>
        <p:nvGraphicFramePr>
          <p:cNvPr id="25" name="Textfeld 7">
            <a:extLst>
              <a:ext uri="{FF2B5EF4-FFF2-40B4-BE49-F238E27FC236}">
                <a16:creationId xmlns:a16="http://schemas.microsoft.com/office/drawing/2014/main" id="{0A023A1D-CD35-D7A2-637C-760133A273C8}"/>
              </a:ext>
            </a:extLst>
          </p:cNvPr>
          <p:cNvGraphicFramePr/>
          <p:nvPr/>
        </p:nvGraphicFramePr>
        <p:xfrm>
          <a:off x="5980638" y="2543364"/>
          <a:ext cx="5262385" cy="35990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13840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EF0F024-F856-B229-21D5-0F969C24FD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5888" y="619125"/>
            <a:ext cx="9420225" cy="561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8740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71" name="Rectangle 11270">
            <a:extLst>
              <a:ext uri="{FF2B5EF4-FFF2-40B4-BE49-F238E27FC236}">
                <a16:creationId xmlns:a16="http://schemas.microsoft.com/office/drawing/2014/main" id="{80E5FECD-C9FF-49B3-B1FD-6B2D855C4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el 1">
            <a:extLst>
              <a:ext uri="{FF2B5EF4-FFF2-40B4-BE49-F238E27FC236}">
                <a16:creationId xmlns:a16="http://schemas.microsoft.com/office/drawing/2014/main" id="{EF704D40-D07C-BB47-1844-DA80F76DC16E}"/>
              </a:ext>
            </a:extLst>
          </p:cNvPr>
          <p:cNvSpPr>
            <a:spLocks noGrp="1"/>
          </p:cNvSpPr>
          <p:nvPr>
            <p:ph type="title"/>
          </p:nvPr>
        </p:nvSpPr>
        <p:spPr>
          <a:xfrm>
            <a:off x="874815" y="798703"/>
            <a:ext cx="5221185" cy="3072015"/>
          </a:xfrm>
        </p:spPr>
        <p:txBody>
          <a:bodyPr vert="horz" lIns="91440" tIns="45720" rIns="91440" bIns="45720" rtlCol="0" anchor="b">
            <a:normAutofit/>
          </a:bodyPr>
          <a:lstStyle/>
          <a:p>
            <a:pPr algn="ctr"/>
            <a:r>
              <a:rPr lang="en-US" sz="2900" kern="1200">
                <a:solidFill>
                  <a:srgbClr val="FFFFFF"/>
                </a:solidFill>
                <a:latin typeface="+mj-lt"/>
                <a:ea typeface="+mj-ea"/>
                <a:cs typeface="+mj-cs"/>
              </a:rPr>
              <a:t>Initially, first I separated the inspection score into two Categories in new column inspection_result: Wether they pass the Inspection or not.</a:t>
            </a:r>
            <a:br>
              <a:rPr lang="en-US" sz="2900" kern="1200">
                <a:solidFill>
                  <a:srgbClr val="FFFFFF"/>
                </a:solidFill>
                <a:latin typeface="+mj-lt"/>
                <a:ea typeface="+mj-ea"/>
                <a:cs typeface="+mj-cs"/>
              </a:rPr>
            </a:br>
            <a:endParaRPr lang="en-US" sz="2900" kern="1200">
              <a:solidFill>
                <a:srgbClr val="FFFFFF"/>
              </a:solidFill>
              <a:latin typeface="+mj-lt"/>
              <a:ea typeface="+mj-ea"/>
              <a:cs typeface="+mj-cs"/>
            </a:endParaRPr>
          </a:p>
        </p:txBody>
      </p:sp>
      <p:sp>
        <p:nvSpPr>
          <p:cNvPr id="11273" name="Freeform: Shape 11272">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4"/>
          </a:solidFill>
          <a:ln w="9525" cap="flat">
            <a:noFill/>
            <a:prstDash val="solid"/>
            <a:miter/>
          </a:ln>
        </p:spPr>
        <p:txBody>
          <a:bodyPr rtlCol="0" anchor="ctr"/>
          <a:lstStyle/>
          <a:p>
            <a:endParaRPr lang="en-US"/>
          </a:p>
        </p:txBody>
      </p:sp>
      <p:sp>
        <p:nvSpPr>
          <p:cNvPr id="11275" name="Freeform: Shape 11274">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266" name="Picture 2">
            <a:extLst>
              <a:ext uri="{FF2B5EF4-FFF2-40B4-BE49-F238E27FC236}">
                <a16:creationId xmlns:a16="http://schemas.microsoft.com/office/drawing/2014/main" id="{D76AD9FF-72D4-332A-8616-03BCB8D280D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51243" y="1274073"/>
            <a:ext cx="4939504" cy="3926906"/>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a:noFill/>
          <a:extLst>
            <a:ext uri="{909E8E84-426E-40DD-AFC4-6F175D3DCCD1}">
              <a14:hiddenFill xmlns:a14="http://schemas.microsoft.com/office/drawing/2010/main">
                <a:solidFill>
                  <a:srgbClr val="FFFFFF"/>
                </a:solidFill>
              </a14:hiddenFill>
            </a:ext>
          </a:extLst>
        </p:spPr>
      </p:pic>
      <p:sp>
        <p:nvSpPr>
          <p:cNvPr id="11277" name="Freeform: Shape 11276">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279" name="Freeform: Shape 11278">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11281" name="Freeform: Shape 11280">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283" name="Freeform: Shape 11282">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4"/>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984129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a:extLst>
              <a:ext uri="{FF2B5EF4-FFF2-40B4-BE49-F238E27FC236}">
                <a16:creationId xmlns:a16="http://schemas.microsoft.com/office/drawing/2014/main" id="{E218A297-7E91-CBC6-622C-389215E4BF1C}"/>
              </a:ext>
            </a:extLst>
          </p:cNvPr>
          <p:cNvPicPr>
            <a:picLocks noChangeAspect="1"/>
          </p:cNvPicPr>
          <p:nvPr/>
        </p:nvPicPr>
        <p:blipFill rotWithShape="1">
          <a:blip r:embed="rId2"/>
          <a:srcRect l="21815" r="11434" b="-2"/>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3"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6" name="Textfeld 3">
            <a:extLst>
              <a:ext uri="{FF2B5EF4-FFF2-40B4-BE49-F238E27FC236}">
                <a16:creationId xmlns:a16="http://schemas.microsoft.com/office/drawing/2014/main" id="{A51EFD68-252E-F882-699E-C9FCAD6503A5}"/>
              </a:ext>
            </a:extLst>
          </p:cNvPr>
          <p:cNvGraphicFramePr/>
          <p:nvPr>
            <p:extLst>
              <p:ext uri="{D42A27DB-BD31-4B8C-83A1-F6EECF244321}">
                <p14:modId xmlns:p14="http://schemas.microsoft.com/office/powerpoint/2010/main" val="3973411628"/>
              </p:ext>
            </p:extLst>
          </p:nvPr>
        </p:nvGraphicFramePr>
        <p:xfrm>
          <a:off x="838200" y="1825625"/>
          <a:ext cx="5393361"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971464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1494</Words>
  <Application>Microsoft Office PowerPoint</Application>
  <PresentationFormat>Breitbild</PresentationFormat>
  <Paragraphs>109</Paragraphs>
  <Slides>22</Slides>
  <Notes>1</Notes>
  <HiddenSlides>0</HiddenSlides>
  <MMClips>1</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22</vt:i4>
      </vt:variant>
    </vt:vector>
  </HeadingPairs>
  <TitlesOfParts>
    <vt:vector size="31" baseType="lpstr">
      <vt:lpstr>Aptos</vt:lpstr>
      <vt:lpstr>Aptos Display</vt:lpstr>
      <vt:lpstr>Arial</vt:lpstr>
      <vt:lpstr>Bodoni MT Black</vt:lpstr>
      <vt:lpstr>Calibri</vt:lpstr>
      <vt:lpstr>menlo</vt:lpstr>
      <vt:lpstr>Söhne</vt:lpstr>
      <vt:lpstr>var(--jp-cell-prompt-font-family)</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Initially, first I separated the inspection score into two Categories in new column inspection_result: Wether they pass the Inspection or not. </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shakti PANDIT</dc:creator>
  <cp:lastModifiedBy>shakti PANDIT</cp:lastModifiedBy>
  <cp:revision>3</cp:revision>
  <dcterms:created xsi:type="dcterms:W3CDTF">2024-04-11T19:10:34Z</dcterms:created>
  <dcterms:modified xsi:type="dcterms:W3CDTF">2024-04-13T07:27:34Z</dcterms:modified>
</cp:coreProperties>
</file>